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6" r:id="rId4"/>
  </p:sldMasterIdLst>
  <p:notesMasterIdLst>
    <p:notesMasterId r:id="rId14"/>
  </p:notesMasterIdLst>
  <p:handoutMasterIdLst>
    <p:handoutMasterId r:id="rId15"/>
  </p:handoutMasterIdLst>
  <p:sldIdLst>
    <p:sldId id="351" r:id="rId5"/>
    <p:sldId id="359" r:id="rId6"/>
    <p:sldId id="323" r:id="rId7"/>
    <p:sldId id="349" r:id="rId8"/>
    <p:sldId id="363" r:id="rId9"/>
    <p:sldId id="360" r:id="rId10"/>
    <p:sldId id="371" r:id="rId11"/>
    <p:sldId id="372" r:id="rId12"/>
    <p:sldId id="35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extLst>
    <p:ext uri="{521415D9-36F7-43E2-AB2F-B90AF26B5E84}">
      <p14:sectionLst xmlns:p14="http://schemas.microsoft.com/office/powerpoint/2010/main">
        <p14:section name="Introduction" id="{FF35F26C-C166-4B00-9CA9-1E960090447F}">
          <p14:sldIdLst>
            <p14:sldId id="351"/>
            <p14:sldId id="359"/>
          </p14:sldIdLst>
        </p14:section>
        <p14:section name="Locations" id="{5907B85C-6C04-4FCA-A7AA-2827585364AD}">
          <p14:sldIdLst>
            <p14:sldId id="323"/>
          </p14:sldIdLst>
        </p14:section>
        <p14:section name="Financials" id="{C7AC935D-90CA-403B-AD62-BE59D7183670}">
          <p14:sldIdLst>
            <p14:sldId id="349"/>
          </p14:sldIdLst>
        </p14:section>
        <p14:section name="Leadership Bios" id="{D943B228-CAAE-46A9-A8FB-74046C189DC0}">
          <p14:sldIdLst>
            <p14:sldId id="363"/>
            <p14:sldId id="360"/>
            <p14:sldId id="371"/>
          </p14:sldIdLst>
        </p14:section>
        <p14:section name="News Releases" id="{28B5148A-3405-45D0-889C-B44A1FDAA565}">
          <p14:sldIdLst>
            <p14:sldId id="372"/>
            <p14:sldId id="357"/>
          </p14:sldIdLst>
        </p14:section>
      </p14:sectionLst>
    </p:ext>
    <p:ext uri="{EFAFB233-063F-42B5-8137-9DF3F51BA10A}">
      <p15:sldGuideLst xmlns:p15="http://schemas.microsoft.com/office/powerpoint/2012/main">
        <p15:guide id="1" orient="horz" pos="672">
          <p15:clr>
            <a:srgbClr val="A4A3A4"/>
          </p15:clr>
        </p15:guide>
        <p15:guide id="2" orient="horz" pos="890">
          <p15:clr>
            <a:srgbClr val="A4A3A4"/>
          </p15:clr>
        </p15:guide>
        <p15:guide id="3" orient="horz" pos="3930">
          <p15:clr>
            <a:srgbClr val="A4A3A4"/>
          </p15:clr>
        </p15:guide>
        <p15:guide id="4" orient="horz" pos="1008">
          <p15:clr>
            <a:srgbClr val="A4A3A4"/>
          </p15:clr>
        </p15:guide>
        <p15:guide id="5" pos="204">
          <p15:clr>
            <a:srgbClr val="A4A3A4"/>
          </p15:clr>
        </p15:guide>
        <p15:guide id="6" pos="55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Pendergast" initials="TP" lastIdx="2" clrIdx="0">
    <p:extLst>
      <p:ext uri="{19B8F6BF-5375-455C-9EA6-DF929625EA0E}">
        <p15:presenceInfo xmlns:p15="http://schemas.microsoft.com/office/powerpoint/2012/main" userId="Tim Pendergas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6A55"/>
    <a:srgbClr val="666699"/>
    <a:srgbClr val="5F5F5F"/>
    <a:srgbClr val="0000FF"/>
    <a:srgbClr val="0A5B74"/>
    <a:srgbClr val="0121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4B099B-0985-4AE2-A0BD-062F86FC91A9}" v="256" dt="2020-04-02T18:30:30.1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868" y="52"/>
      </p:cViewPr>
      <p:guideLst>
        <p:guide orient="horz" pos="672"/>
        <p:guide orient="horz" pos="890"/>
        <p:guide orient="horz" pos="3930"/>
        <p:guide orient="horz" pos="1008"/>
        <p:guide pos="204"/>
        <p:guide pos="55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i Knudson" userId="e407ecf2-1d7c-4e72-9a97-ce9ba19993a9" providerId="ADAL" clId="{76AC154A-3559-4BD2-935A-EE2E4D2F81EC}"/>
    <pc:docChg chg="custSel modSld">
      <pc:chgData name="Lindi Knudson" userId="e407ecf2-1d7c-4e72-9a97-ce9ba19993a9" providerId="ADAL" clId="{76AC154A-3559-4BD2-935A-EE2E4D2F81EC}" dt="2020-03-11T15:02:23.596" v="218" actId="20577"/>
      <pc:docMkLst>
        <pc:docMk/>
      </pc:docMkLst>
      <pc:sldChg chg="addSp delSp modSp">
        <pc:chgData name="Lindi Knudson" userId="e407ecf2-1d7c-4e72-9a97-ce9ba19993a9" providerId="ADAL" clId="{76AC154A-3559-4BD2-935A-EE2E4D2F81EC}" dt="2020-03-11T15:02:23.596" v="218" actId="20577"/>
        <pc:sldMkLst>
          <pc:docMk/>
          <pc:sldMk cId="737537338" sldId="369"/>
        </pc:sldMkLst>
        <pc:spChg chg="mod">
          <ac:chgData name="Lindi Knudson" userId="e407ecf2-1d7c-4e72-9a97-ce9ba19993a9" providerId="ADAL" clId="{76AC154A-3559-4BD2-935A-EE2E4D2F81EC}" dt="2020-03-11T14:56:13.527" v="17" actId="1076"/>
          <ac:spMkLst>
            <pc:docMk/>
            <pc:sldMk cId="737537338" sldId="369"/>
            <ac:spMk id="2" creationId="{B5A87D54-0582-4FA1-8405-AC97C2202C8F}"/>
          </ac:spMkLst>
        </pc:spChg>
        <pc:spChg chg="del mod">
          <ac:chgData name="Lindi Knudson" userId="e407ecf2-1d7c-4e72-9a97-ce9ba19993a9" providerId="ADAL" clId="{76AC154A-3559-4BD2-935A-EE2E4D2F81EC}" dt="2020-03-11T14:56:35.978" v="23"/>
          <ac:spMkLst>
            <pc:docMk/>
            <pc:sldMk cId="737537338" sldId="369"/>
            <ac:spMk id="4" creationId="{76AFD428-FE15-48A1-ADDC-350FED959D12}"/>
          </ac:spMkLst>
        </pc:spChg>
        <pc:spChg chg="add mod">
          <ac:chgData name="Lindi Knudson" userId="e407ecf2-1d7c-4e72-9a97-ce9ba19993a9" providerId="ADAL" clId="{76AC154A-3559-4BD2-935A-EE2E4D2F81EC}" dt="2020-03-11T15:02:23.596" v="218" actId="20577"/>
          <ac:spMkLst>
            <pc:docMk/>
            <pc:sldMk cId="737537338" sldId="369"/>
            <ac:spMk id="6" creationId="{FB343DB3-8EAC-434B-970F-4029D37D24BF}"/>
          </ac:spMkLst>
        </pc:spChg>
        <pc:spChg chg="add mod">
          <ac:chgData name="Lindi Knudson" userId="e407ecf2-1d7c-4e72-9a97-ce9ba19993a9" providerId="ADAL" clId="{76AC154A-3559-4BD2-935A-EE2E4D2F81EC}" dt="2020-03-11T15:00:19.901" v="168" actId="20577"/>
          <ac:spMkLst>
            <pc:docMk/>
            <pc:sldMk cId="737537338" sldId="369"/>
            <ac:spMk id="7" creationId="{E2129075-F9A5-445B-9BA3-FC0779F73637}"/>
          </ac:spMkLst>
        </pc:spChg>
        <pc:picChg chg="add mod">
          <ac:chgData name="Lindi Knudson" userId="e407ecf2-1d7c-4e72-9a97-ce9ba19993a9" providerId="ADAL" clId="{76AC154A-3559-4BD2-935A-EE2E4D2F81EC}" dt="2020-03-11T14:56:22.957" v="19" actId="1076"/>
          <ac:picMkLst>
            <pc:docMk/>
            <pc:sldMk cId="737537338" sldId="369"/>
            <ac:picMk id="5" creationId="{8F951CA1-19E9-435B-A86D-71AB97F63021}"/>
          </ac:picMkLst>
        </pc:picChg>
      </pc:sldChg>
    </pc:docChg>
  </pc:docChgLst>
  <pc:docChgLst>
    <pc:chgData name="Rebecca Dalzell" userId="0186bafb-620a-4445-9279-e75d9639a960" providerId="ADAL" clId="{BF003E1C-5F28-4EB9-88B8-3D4B990DC967}"/>
    <pc:docChg chg="undo custSel modSld">
      <pc:chgData name="Rebecca Dalzell" userId="0186bafb-620a-4445-9279-e75d9639a960" providerId="ADAL" clId="{BF003E1C-5F28-4EB9-88B8-3D4B990DC967}" dt="2020-02-06T22:17:48.338" v="303" actId="108"/>
      <pc:docMkLst>
        <pc:docMk/>
      </pc:docMkLst>
      <pc:sldChg chg="addSp modSp">
        <pc:chgData name="Rebecca Dalzell" userId="0186bafb-620a-4445-9279-e75d9639a960" providerId="ADAL" clId="{BF003E1C-5F28-4EB9-88B8-3D4B990DC967}" dt="2020-02-06T22:14:45.332" v="213" actId="20577"/>
        <pc:sldMkLst>
          <pc:docMk/>
          <pc:sldMk cId="1017834010" sldId="360"/>
        </pc:sldMkLst>
        <pc:spChg chg="mod">
          <ac:chgData name="Rebecca Dalzell" userId="0186bafb-620a-4445-9279-e75d9639a960" providerId="ADAL" clId="{BF003E1C-5F28-4EB9-88B8-3D4B990DC967}" dt="2020-02-06T22:14:45.332" v="213" actId="20577"/>
          <ac:spMkLst>
            <pc:docMk/>
            <pc:sldMk cId="1017834010" sldId="360"/>
            <ac:spMk id="3" creationId="{00000000-0000-0000-0000-000000000000}"/>
          </ac:spMkLst>
        </pc:spChg>
        <pc:picChg chg="add mod">
          <ac:chgData name="Rebecca Dalzell" userId="0186bafb-620a-4445-9279-e75d9639a960" providerId="ADAL" clId="{BF003E1C-5F28-4EB9-88B8-3D4B990DC967}" dt="2020-02-06T22:14:37.406" v="212" actId="1076"/>
          <ac:picMkLst>
            <pc:docMk/>
            <pc:sldMk cId="1017834010" sldId="360"/>
            <ac:picMk id="5" creationId="{5B131D96-65AD-41E7-BEB1-671AA21D1B47}"/>
          </ac:picMkLst>
        </pc:picChg>
      </pc:sldChg>
      <pc:sldChg chg="modSp">
        <pc:chgData name="Rebecca Dalzell" userId="0186bafb-620a-4445-9279-e75d9639a960" providerId="ADAL" clId="{BF003E1C-5F28-4EB9-88B8-3D4B990DC967}" dt="2020-02-06T22:15:33.938" v="242" actId="20577"/>
        <pc:sldMkLst>
          <pc:docMk/>
          <pc:sldMk cId="4283363368" sldId="363"/>
        </pc:sldMkLst>
        <pc:spChg chg="mod">
          <ac:chgData name="Rebecca Dalzell" userId="0186bafb-620a-4445-9279-e75d9639a960" providerId="ADAL" clId="{BF003E1C-5F28-4EB9-88B8-3D4B990DC967}" dt="2020-02-06T22:15:33.938" v="242" actId="20577"/>
          <ac:spMkLst>
            <pc:docMk/>
            <pc:sldMk cId="4283363368" sldId="363"/>
            <ac:spMk id="3" creationId="{00000000-0000-0000-0000-000000000000}"/>
          </ac:spMkLst>
        </pc:spChg>
      </pc:sldChg>
      <pc:sldChg chg="modSp">
        <pc:chgData name="Rebecca Dalzell" userId="0186bafb-620a-4445-9279-e75d9639a960" providerId="ADAL" clId="{BF003E1C-5F28-4EB9-88B8-3D4B990DC967}" dt="2020-02-06T22:16:44.298" v="271" actId="108"/>
        <pc:sldMkLst>
          <pc:docMk/>
          <pc:sldMk cId="4122548838" sldId="365"/>
        </pc:sldMkLst>
        <pc:spChg chg="mod">
          <ac:chgData name="Rebecca Dalzell" userId="0186bafb-620a-4445-9279-e75d9639a960" providerId="ADAL" clId="{BF003E1C-5F28-4EB9-88B8-3D4B990DC967}" dt="2020-02-06T22:16:44.298" v="271" actId="108"/>
          <ac:spMkLst>
            <pc:docMk/>
            <pc:sldMk cId="4122548838" sldId="365"/>
            <ac:spMk id="3" creationId="{00000000-0000-0000-0000-000000000000}"/>
          </ac:spMkLst>
        </pc:spChg>
      </pc:sldChg>
      <pc:sldChg chg="modSp">
        <pc:chgData name="Rebecca Dalzell" userId="0186bafb-620a-4445-9279-e75d9639a960" providerId="ADAL" clId="{BF003E1C-5F28-4EB9-88B8-3D4B990DC967}" dt="2020-02-06T22:17:48.338" v="303" actId="108"/>
        <pc:sldMkLst>
          <pc:docMk/>
          <pc:sldMk cId="4045688404" sldId="366"/>
        </pc:sldMkLst>
        <pc:spChg chg="mod">
          <ac:chgData name="Rebecca Dalzell" userId="0186bafb-620a-4445-9279-e75d9639a960" providerId="ADAL" clId="{BF003E1C-5F28-4EB9-88B8-3D4B990DC967}" dt="2020-02-06T22:17:48.338" v="303" actId="108"/>
          <ac:spMkLst>
            <pc:docMk/>
            <pc:sldMk cId="4045688404" sldId="366"/>
            <ac:spMk id="3" creationId="{00000000-0000-0000-0000-000000000000}"/>
          </ac:spMkLst>
        </pc:spChg>
      </pc:sldChg>
    </pc:docChg>
  </pc:docChgLst>
  <pc:docChgLst>
    <pc:chgData name="Rebecca Dalzell" userId="0186bafb-620a-4445-9279-e75d9639a960" providerId="ADAL" clId="{7F59DF5E-F662-4121-9E1B-DF23B1332217}"/>
    <pc:docChg chg="undo custSel addSld delSld modSld sldOrd delSection modSection">
      <pc:chgData name="Rebecca Dalzell" userId="0186bafb-620a-4445-9279-e75d9639a960" providerId="ADAL" clId="{7F59DF5E-F662-4121-9E1B-DF23B1332217}" dt="2020-03-11T17:23:29.112" v="758"/>
      <pc:docMkLst>
        <pc:docMk/>
      </pc:docMkLst>
      <pc:sldChg chg="addSp delSp modSp">
        <pc:chgData name="Rebecca Dalzell" userId="0186bafb-620a-4445-9279-e75d9639a960" providerId="ADAL" clId="{7F59DF5E-F662-4121-9E1B-DF23B1332217}" dt="2020-03-11T17:23:29.112" v="758"/>
        <pc:sldMkLst>
          <pc:docMk/>
          <pc:sldMk cId="3397249958" sldId="349"/>
        </pc:sldMkLst>
        <pc:picChg chg="del">
          <ac:chgData name="Rebecca Dalzell" userId="0186bafb-620a-4445-9279-e75d9639a960" providerId="ADAL" clId="{7F59DF5E-F662-4121-9E1B-DF23B1332217}" dt="2020-03-11T17:16:50.862" v="739" actId="478"/>
          <ac:picMkLst>
            <pc:docMk/>
            <pc:sldMk cId="3397249958" sldId="349"/>
            <ac:picMk id="3" creationId="{E5EB5665-FD04-405B-BC6F-E495CC949489}"/>
          </ac:picMkLst>
        </pc:picChg>
        <pc:picChg chg="add mod modCrop">
          <ac:chgData name="Rebecca Dalzell" userId="0186bafb-620a-4445-9279-e75d9639a960" providerId="ADAL" clId="{7F59DF5E-F662-4121-9E1B-DF23B1332217}" dt="2020-03-11T17:23:16.877" v="756" actId="1076"/>
          <ac:picMkLst>
            <pc:docMk/>
            <pc:sldMk cId="3397249958" sldId="349"/>
            <ac:picMk id="4" creationId="{ACD25783-CB12-4BE9-901E-CCC502CA2AE1}"/>
          </ac:picMkLst>
        </pc:picChg>
        <pc:picChg chg="add mod modCrop">
          <ac:chgData name="Rebecca Dalzell" userId="0186bafb-620a-4445-9279-e75d9639a960" providerId="ADAL" clId="{7F59DF5E-F662-4121-9E1B-DF23B1332217}" dt="2020-03-11T17:23:04.282" v="753" actId="1076"/>
          <ac:picMkLst>
            <pc:docMk/>
            <pc:sldMk cId="3397249958" sldId="349"/>
            <ac:picMk id="6" creationId="{A37F67B9-7ADE-4B04-AE51-79C8947431F7}"/>
          </ac:picMkLst>
        </pc:picChg>
        <pc:picChg chg="del mod">
          <ac:chgData name="Rebecca Dalzell" userId="0186bafb-620a-4445-9279-e75d9639a960" providerId="ADAL" clId="{7F59DF5E-F662-4121-9E1B-DF23B1332217}" dt="2020-03-11T17:22:28.309" v="746" actId="478"/>
          <ac:picMkLst>
            <pc:docMk/>
            <pc:sldMk cId="3397249958" sldId="349"/>
            <ac:picMk id="7" creationId="{5EF60865-1437-451D-BF60-321AA147F02D}"/>
          </ac:picMkLst>
        </pc:picChg>
        <pc:picChg chg="del">
          <ac:chgData name="Rebecca Dalzell" userId="0186bafb-620a-4445-9279-e75d9639a960" providerId="ADAL" clId="{7F59DF5E-F662-4121-9E1B-DF23B1332217}" dt="2020-03-11T17:23:28.261" v="757" actId="478"/>
          <ac:picMkLst>
            <pc:docMk/>
            <pc:sldMk cId="3397249958" sldId="349"/>
            <ac:picMk id="9" creationId="{4BC4E95C-4CB6-4D84-A23B-C9AC1C55B613}"/>
          </ac:picMkLst>
        </pc:picChg>
        <pc:picChg chg="add">
          <ac:chgData name="Rebecca Dalzell" userId="0186bafb-620a-4445-9279-e75d9639a960" providerId="ADAL" clId="{7F59DF5E-F662-4121-9E1B-DF23B1332217}" dt="2020-03-11T17:23:29.112" v="758"/>
          <ac:picMkLst>
            <pc:docMk/>
            <pc:sldMk cId="3397249958" sldId="349"/>
            <ac:picMk id="11" creationId="{4BD4B2BE-89BF-4D77-A091-3F85B5175AA7}"/>
          </ac:picMkLst>
        </pc:picChg>
      </pc:sldChg>
      <pc:sldChg chg="modSp ord">
        <pc:chgData name="Rebecca Dalzell" userId="0186bafb-620a-4445-9279-e75d9639a960" providerId="ADAL" clId="{7F59DF5E-F662-4121-9E1B-DF23B1332217}" dt="2020-03-11T16:57:21.948" v="618" actId="5793"/>
        <pc:sldMkLst>
          <pc:docMk/>
          <pc:sldMk cId="417329836" sldId="357"/>
        </pc:sldMkLst>
        <pc:spChg chg="mod">
          <ac:chgData name="Rebecca Dalzell" userId="0186bafb-620a-4445-9279-e75d9639a960" providerId="ADAL" clId="{7F59DF5E-F662-4121-9E1B-DF23B1332217}" dt="2020-03-11T16:20:45.053" v="241" actId="255"/>
          <ac:spMkLst>
            <pc:docMk/>
            <pc:sldMk cId="417329836" sldId="357"/>
            <ac:spMk id="2" creationId="{00000000-0000-0000-0000-000000000000}"/>
          </ac:spMkLst>
        </pc:spChg>
        <pc:spChg chg="mod">
          <ac:chgData name="Rebecca Dalzell" userId="0186bafb-620a-4445-9279-e75d9639a960" providerId="ADAL" clId="{7F59DF5E-F662-4121-9E1B-DF23B1332217}" dt="2020-03-11T16:57:21.948" v="618" actId="5793"/>
          <ac:spMkLst>
            <pc:docMk/>
            <pc:sldMk cId="417329836" sldId="357"/>
            <ac:spMk id="3" creationId="{00000000-0000-0000-0000-000000000000}"/>
          </ac:spMkLst>
        </pc:spChg>
        <pc:spChg chg="mod">
          <ac:chgData name="Rebecca Dalzell" userId="0186bafb-620a-4445-9279-e75d9639a960" providerId="ADAL" clId="{7F59DF5E-F662-4121-9E1B-DF23B1332217}" dt="2020-03-11T16:22:16.628" v="249" actId="20577"/>
          <ac:spMkLst>
            <pc:docMk/>
            <pc:sldMk cId="417329836" sldId="357"/>
            <ac:spMk id="12" creationId="{C76141BC-629D-4F49-BBB1-68FC2C510C1B}"/>
          </ac:spMkLst>
        </pc:spChg>
        <pc:spChg chg="mod">
          <ac:chgData name="Rebecca Dalzell" userId="0186bafb-620a-4445-9279-e75d9639a960" providerId="ADAL" clId="{7F59DF5E-F662-4121-9E1B-DF23B1332217}" dt="2020-03-11T16:17:18.659" v="119" actId="20577"/>
          <ac:spMkLst>
            <pc:docMk/>
            <pc:sldMk cId="417329836" sldId="357"/>
            <ac:spMk id="413697" creationId="{00000000-0000-0000-0000-000000000000}"/>
          </ac:spMkLst>
        </pc:spChg>
        <pc:picChg chg="mod">
          <ac:chgData name="Rebecca Dalzell" userId="0186bafb-620a-4445-9279-e75d9639a960" providerId="ADAL" clId="{7F59DF5E-F662-4121-9E1B-DF23B1332217}" dt="2020-03-11T16:05:40.860" v="46" actId="1035"/>
          <ac:picMkLst>
            <pc:docMk/>
            <pc:sldMk cId="417329836" sldId="357"/>
            <ac:picMk id="2050" creationId="{AC30E547-7C4D-43D4-9FA2-B7F0DF34AF42}"/>
          </ac:picMkLst>
        </pc:picChg>
      </pc:sldChg>
      <pc:sldChg chg="del">
        <pc:chgData name="Rebecca Dalzell" userId="0186bafb-620a-4445-9279-e75d9639a960" providerId="ADAL" clId="{7F59DF5E-F662-4121-9E1B-DF23B1332217}" dt="2020-03-11T16:02:32.710" v="3" actId="2696"/>
        <pc:sldMkLst>
          <pc:docMk/>
          <pc:sldMk cId="2847671531" sldId="358"/>
        </pc:sldMkLst>
      </pc:sldChg>
      <pc:sldChg chg="modSp">
        <pc:chgData name="Rebecca Dalzell" userId="0186bafb-620a-4445-9279-e75d9639a960" providerId="ADAL" clId="{7F59DF5E-F662-4121-9E1B-DF23B1332217}" dt="2020-03-11T17:01:25.319" v="635" actId="20577"/>
        <pc:sldMkLst>
          <pc:docMk/>
          <pc:sldMk cId="907639218" sldId="359"/>
        </pc:sldMkLst>
        <pc:spChg chg="mod">
          <ac:chgData name="Rebecca Dalzell" userId="0186bafb-620a-4445-9279-e75d9639a960" providerId="ADAL" clId="{7F59DF5E-F662-4121-9E1B-DF23B1332217}" dt="2020-03-11T17:01:25.319" v="635" actId="20577"/>
          <ac:spMkLst>
            <pc:docMk/>
            <pc:sldMk cId="907639218" sldId="359"/>
            <ac:spMk id="3" creationId="{00000000-0000-0000-0000-000000000000}"/>
          </ac:spMkLst>
        </pc:spChg>
      </pc:sldChg>
      <pc:sldChg chg="modSp">
        <pc:chgData name="Rebecca Dalzell" userId="0186bafb-620a-4445-9279-e75d9639a960" providerId="ADAL" clId="{7F59DF5E-F662-4121-9E1B-DF23B1332217}" dt="2020-03-11T16:45:25.269" v="526" actId="14100"/>
        <pc:sldMkLst>
          <pc:docMk/>
          <pc:sldMk cId="1017834010" sldId="360"/>
        </pc:sldMkLst>
        <pc:spChg chg="mod">
          <ac:chgData name="Rebecca Dalzell" userId="0186bafb-620a-4445-9279-e75d9639a960" providerId="ADAL" clId="{7F59DF5E-F662-4121-9E1B-DF23B1332217}" dt="2020-03-11T16:45:11.598" v="524" actId="20577"/>
          <ac:spMkLst>
            <pc:docMk/>
            <pc:sldMk cId="1017834010" sldId="360"/>
            <ac:spMk id="3" creationId="{00000000-0000-0000-0000-000000000000}"/>
          </ac:spMkLst>
        </pc:spChg>
        <pc:picChg chg="mod">
          <ac:chgData name="Rebecca Dalzell" userId="0186bafb-620a-4445-9279-e75d9639a960" providerId="ADAL" clId="{7F59DF5E-F662-4121-9E1B-DF23B1332217}" dt="2020-03-11T16:45:25.269" v="526" actId="14100"/>
          <ac:picMkLst>
            <pc:docMk/>
            <pc:sldMk cId="1017834010" sldId="360"/>
            <ac:picMk id="5" creationId="{5B131D96-65AD-41E7-BEB1-671AA21D1B47}"/>
          </ac:picMkLst>
        </pc:picChg>
      </pc:sldChg>
      <pc:sldChg chg="modSp">
        <pc:chgData name="Rebecca Dalzell" userId="0186bafb-620a-4445-9279-e75d9639a960" providerId="ADAL" clId="{7F59DF5E-F662-4121-9E1B-DF23B1332217}" dt="2020-03-11T16:57:31.971" v="620" actId="5793"/>
        <pc:sldMkLst>
          <pc:docMk/>
          <pc:sldMk cId="4031019532" sldId="361"/>
        </pc:sldMkLst>
        <pc:spChg chg="mod">
          <ac:chgData name="Rebecca Dalzell" userId="0186bafb-620a-4445-9279-e75d9639a960" providerId="ADAL" clId="{7F59DF5E-F662-4121-9E1B-DF23B1332217}" dt="2020-03-11T16:57:31.971" v="620" actId="5793"/>
          <ac:spMkLst>
            <pc:docMk/>
            <pc:sldMk cId="4031019532" sldId="361"/>
            <ac:spMk id="3" creationId="{00000000-0000-0000-0000-000000000000}"/>
          </ac:spMkLst>
        </pc:spChg>
        <pc:spChg chg="mod">
          <ac:chgData name="Rebecca Dalzell" userId="0186bafb-620a-4445-9279-e75d9639a960" providerId="ADAL" clId="{7F59DF5E-F662-4121-9E1B-DF23B1332217}" dt="2020-03-11T16:27:31.462" v="302" actId="20577"/>
          <ac:spMkLst>
            <pc:docMk/>
            <pc:sldMk cId="4031019532" sldId="361"/>
            <ac:spMk id="12" creationId="{C76141BC-629D-4F49-BBB1-68FC2C510C1B}"/>
          </ac:spMkLst>
        </pc:spChg>
        <pc:spChg chg="mod">
          <ac:chgData name="Rebecca Dalzell" userId="0186bafb-620a-4445-9279-e75d9639a960" providerId="ADAL" clId="{7F59DF5E-F662-4121-9E1B-DF23B1332217}" dt="2020-03-11T16:18:35.597" v="160" actId="14100"/>
          <ac:spMkLst>
            <pc:docMk/>
            <pc:sldMk cId="4031019532" sldId="361"/>
            <ac:spMk id="413697" creationId="{00000000-0000-0000-0000-000000000000}"/>
          </ac:spMkLst>
        </pc:spChg>
      </pc:sldChg>
      <pc:sldChg chg="modSp delCm">
        <pc:chgData name="Rebecca Dalzell" userId="0186bafb-620a-4445-9279-e75d9639a960" providerId="ADAL" clId="{7F59DF5E-F662-4121-9E1B-DF23B1332217}" dt="2020-03-11T16:57:37.047" v="621" actId="5793"/>
        <pc:sldMkLst>
          <pc:docMk/>
          <pc:sldMk cId="2403741274" sldId="362"/>
        </pc:sldMkLst>
        <pc:spChg chg="mod">
          <ac:chgData name="Rebecca Dalzell" userId="0186bafb-620a-4445-9279-e75d9639a960" providerId="ADAL" clId="{7F59DF5E-F662-4121-9E1B-DF23B1332217}" dt="2020-03-11T16:57:37.047" v="621" actId="5793"/>
          <ac:spMkLst>
            <pc:docMk/>
            <pc:sldMk cId="2403741274" sldId="362"/>
            <ac:spMk id="3" creationId="{00000000-0000-0000-0000-000000000000}"/>
          </ac:spMkLst>
        </pc:spChg>
        <pc:spChg chg="mod">
          <ac:chgData name="Rebecca Dalzell" userId="0186bafb-620a-4445-9279-e75d9639a960" providerId="ADAL" clId="{7F59DF5E-F662-4121-9E1B-DF23B1332217}" dt="2020-03-11T16:28:17.307" v="304" actId="20577"/>
          <ac:spMkLst>
            <pc:docMk/>
            <pc:sldMk cId="2403741274" sldId="362"/>
            <ac:spMk id="12" creationId="{C76141BC-629D-4F49-BBB1-68FC2C510C1B}"/>
          </ac:spMkLst>
        </pc:spChg>
        <pc:spChg chg="mod">
          <ac:chgData name="Rebecca Dalzell" userId="0186bafb-620a-4445-9279-e75d9639a960" providerId="ADAL" clId="{7F59DF5E-F662-4121-9E1B-DF23B1332217}" dt="2020-03-11T16:19:54.016" v="240" actId="14100"/>
          <ac:spMkLst>
            <pc:docMk/>
            <pc:sldMk cId="2403741274" sldId="362"/>
            <ac:spMk id="413697" creationId="{00000000-0000-0000-0000-000000000000}"/>
          </ac:spMkLst>
        </pc:spChg>
      </pc:sldChg>
      <pc:sldChg chg="ord">
        <pc:chgData name="Rebecca Dalzell" userId="0186bafb-620a-4445-9279-e75d9639a960" providerId="ADAL" clId="{7F59DF5E-F662-4121-9E1B-DF23B1332217}" dt="2020-03-11T16:28:55.635" v="305"/>
        <pc:sldMkLst>
          <pc:docMk/>
          <pc:sldMk cId="3703745159" sldId="364"/>
        </pc:sldMkLst>
      </pc:sldChg>
      <pc:sldChg chg="ord">
        <pc:chgData name="Rebecca Dalzell" userId="0186bafb-620a-4445-9279-e75d9639a960" providerId="ADAL" clId="{7F59DF5E-F662-4121-9E1B-DF23B1332217}" dt="2020-03-11T16:29:00.666" v="306"/>
        <pc:sldMkLst>
          <pc:docMk/>
          <pc:sldMk cId="4122548838" sldId="365"/>
        </pc:sldMkLst>
      </pc:sldChg>
      <pc:sldChg chg="modSp ord">
        <pc:chgData name="Rebecca Dalzell" userId="0186bafb-620a-4445-9279-e75d9639a960" providerId="ADAL" clId="{7F59DF5E-F662-4121-9E1B-DF23B1332217}" dt="2020-03-11T16:42:10.826" v="502" actId="20577"/>
        <pc:sldMkLst>
          <pc:docMk/>
          <pc:sldMk cId="4045688404" sldId="366"/>
        </pc:sldMkLst>
        <pc:spChg chg="mod">
          <ac:chgData name="Rebecca Dalzell" userId="0186bafb-620a-4445-9279-e75d9639a960" providerId="ADAL" clId="{7F59DF5E-F662-4121-9E1B-DF23B1332217}" dt="2020-03-11T16:41:54.514" v="500" actId="1076"/>
          <ac:spMkLst>
            <pc:docMk/>
            <pc:sldMk cId="4045688404" sldId="366"/>
            <ac:spMk id="2" creationId="{8D89FE3D-0593-4662-A9CB-15876D5A346A}"/>
          </ac:spMkLst>
        </pc:spChg>
        <pc:spChg chg="mod">
          <ac:chgData name="Rebecca Dalzell" userId="0186bafb-620a-4445-9279-e75d9639a960" providerId="ADAL" clId="{7F59DF5E-F662-4121-9E1B-DF23B1332217}" dt="2020-03-11T16:42:10.826" v="502" actId="20577"/>
          <ac:spMkLst>
            <pc:docMk/>
            <pc:sldMk cId="4045688404" sldId="366"/>
            <ac:spMk id="3" creationId="{00000000-0000-0000-0000-000000000000}"/>
          </ac:spMkLst>
        </pc:spChg>
        <pc:picChg chg="mod">
          <ac:chgData name="Rebecca Dalzell" userId="0186bafb-620a-4445-9279-e75d9639a960" providerId="ADAL" clId="{7F59DF5E-F662-4121-9E1B-DF23B1332217}" dt="2020-03-11T16:11:05.423" v="92" actId="1076"/>
          <ac:picMkLst>
            <pc:docMk/>
            <pc:sldMk cId="4045688404" sldId="366"/>
            <ac:picMk id="3074" creationId="{D6C9A1FB-64BD-4947-B963-FC6D461EC9C1}"/>
          </ac:picMkLst>
        </pc:picChg>
      </pc:sldChg>
      <pc:sldChg chg="addSp delSp modSp">
        <pc:chgData name="Rebecca Dalzell" userId="0186bafb-620a-4445-9279-e75d9639a960" providerId="ADAL" clId="{7F59DF5E-F662-4121-9E1B-DF23B1332217}" dt="2020-03-11T17:10:09.734" v="738" actId="1076"/>
        <pc:sldMkLst>
          <pc:docMk/>
          <pc:sldMk cId="737537338" sldId="369"/>
        </pc:sldMkLst>
        <pc:spChg chg="mod">
          <ac:chgData name="Rebecca Dalzell" userId="0186bafb-620a-4445-9279-e75d9639a960" providerId="ADAL" clId="{7F59DF5E-F662-4121-9E1B-DF23B1332217}" dt="2020-03-11T16:17:13.666" v="117" actId="20577"/>
          <ac:spMkLst>
            <pc:docMk/>
            <pc:sldMk cId="737537338" sldId="369"/>
            <ac:spMk id="2" creationId="{B5A87D54-0582-4FA1-8405-AC97C2202C8F}"/>
          </ac:spMkLst>
        </pc:spChg>
        <pc:spChg chg="mod">
          <ac:chgData name="Rebecca Dalzell" userId="0186bafb-620a-4445-9279-e75d9639a960" providerId="ADAL" clId="{7F59DF5E-F662-4121-9E1B-DF23B1332217}" dt="2020-03-11T17:04:30.582" v="637" actId="20577"/>
          <ac:spMkLst>
            <pc:docMk/>
            <pc:sldMk cId="737537338" sldId="369"/>
            <ac:spMk id="6" creationId="{FB343DB3-8EAC-434B-970F-4029D37D24BF}"/>
          </ac:spMkLst>
        </pc:spChg>
        <pc:spChg chg="del">
          <ac:chgData name="Rebecca Dalzell" userId="0186bafb-620a-4445-9279-e75d9639a960" providerId="ADAL" clId="{7F59DF5E-F662-4121-9E1B-DF23B1332217}" dt="2020-03-11T17:04:34.468" v="638" actId="478"/>
          <ac:spMkLst>
            <pc:docMk/>
            <pc:sldMk cId="737537338" sldId="369"/>
            <ac:spMk id="7" creationId="{E2129075-F9A5-445B-9BA3-FC0779F73637}"/>
          </ac:spMkLst>
        </pc:spChg>
        <pc:spChg chg="add mod">
          <ac:chgData name="Rebecca Dalzell" userId="0186bafb-620a-4445-9279-e75d9639a960" providerId="ADAL" clId="{7F59DF5E-F662-4121-9E1B-DF23B1332217}" dt="2020-03-11T17:10:09.734" v="738" actId="1076"/>
          <ac:spMkLst>
            <pc:docMk/>
            <pc:sldMk cId="737537338" sldId="369"/>
            <ac:spMk id="9" creationId="{B53A5AC7-36CA-46AB-AA62-507B32FA424C}"/>
          </ac:spMkLst>
        </pc:spChg>
        <pc:picChg chg="add mod modCrop">
          <ac:chgData name="Rebecca Dalzell" userId="0186bafb-620a-4445-9279-e75d9639a960" providerId="ADAL" clId="{7F59DF5E-F662-4121-9E1B-DF23B1332217}" dt="2020-03-11T17:07:40.468" v="656" actId="1076"/>
          <ac:picMkLst>
            <pc:docMk/>
            <pc:sldMk cId="737537338" sldId="369"/>
            <ac:picMk id="8" creationId="{B839F155-EEF2-4B71-9DE3-F60F16E24BA9}"/>
          </ac:picMkLst>
        </pc:picChg>
      </pc:sldChg>
      <pc:sldChg chg="modSp ord">
        <pc:chgData name="Rebecca Dalzell" userId="0186bafb-620a-4445-9279-e75d9639a960" providerId="ADAL" clId="{7F59DF5E-F662-4121-9E1B-DF23B1332217}" dt="2020-03-11T16:57:26.726" v="619" actId="5793"/>
        <pc:sldMkLst>
          <pc:docMk/>
          <pc:sldMk cId="849751258" sldId="370"/>
        </pc:sldMkLst>
        <pc:spChg chg="mod">
          <ac:chgData name="Rebecca Dalzell" userId="0186bafb-620a-4445-9279-e75d9639a960" providerId="ADAL" clId="{7F59DF5E-F662-4121-9E1B-DF23B1332217}" dt="2020-03-11T16:57:26.726" v="619" actId="5793"/>
          <ac:spMkLst>
            <pc:docMk/>
            <pc:sldMk cId="849751258" sldId="370"/>
            <ac:spMk id="3" creationId="{00000000-0000-0000-0000-000000000000}"/>
          </ac:spMkLst>
        </pc:spChg>
        <pc:spChg chg="mod">
          <ac:chgData name="Rebecca Dalzell" userId="0186bafb-620a-4445-9279-e75d9639a960" providerId="ADAL" clId="{7F59DF5E-F662-4121-9E1B-DF23B1332217}" dt="2020-03-11T16:24:42.815" v="293" actId="20577"/>
          <ac:spMkLst>
            <pc:docMk/>
            <pc:sldMk cId="849751258" sldId="370"/>
            <ac:spMk id="12" creationId="{C76141BC-629D-4F49-BBB1-68FC2C510C1B}"/>
          </ac:spMkLst>
        </pc:spChg>
        <pc:spChg chg="mod">
          <ac:chgData name="Rebecca Dalzell" userId="0186bafb-620a-4445-9279-e75d9639a960" providerId="ADAL" clId="{7F59DF5E-F662-4121-9E1B-DF23B1332217}" dt="2020-03-11T16:19:09.709" v="182" actId="20577"/>
          <ac:spMkLst>
            <pc:docMk/>
            <pc:sldMk cId="849751258" sldId="370"/>
            <ac:spMk id="413697" creationId="{00000000-0000-0000-0000-000000000000}"/>
          </ac:spMkLst>
        </pc:spChg>
      </pc:sldChg>
      <pc:sldChg chg="addSp delSp modSp add">
        <pc:chgData name="Rebecca Dalzell" userId="0186bafb-620a-4445-9279-e75d9639a960" providerId="ADAL" clId="{7F59DF5E-F662-4121-9E1B-DF23B1332217}" dt="2020-03-11T16:41:01.112" v="497" actId="1076"/>
        <pc:sldMkLst>
          <pc:docMk/>
          <pc:sldMk cId="1426152759" sldId="371"/>
        </pc:sldMkLst>
        <pc:spChg chg="del">
          <ac:chgData name="Rebecca Dalzell" userId="0186bafb-620a-4445-9279-e75d9639a960" providerId="ADAL" clId="{7F59DF5E-F662-4121-9E1B-DF23B1332217}" dt="2020-03-11T16:30:31.701" v="339" actId="478"/>
          <ac:spMkLst>
            <pc:docMk/>
            <pc:sldMk cId="1426152759" sldId="371"/>
            <ac:spMk id="2" creationId="{603FE1D2-791E-43C3-B288-21F04FA8BAD8}"/>
          </ac:spMkLst>
        </pc:spChg>
        <pc:spChg chg="mod">
          <ac:chgData name="Rebecca Dalzell" userId="0186bafb-620a-4445-9279-e75d9639a960" providerId="ADAL" clId="{7F59DF5E-F662-4121-9E1B-DF23B1332217}" dt="2020-03-11T16:40:28.456" v="493" actId="20577"/>
          <ac:spMkLst>
            <pc:docMk/>
            <pc:sldMk cId="1426152759" sldId="371"/>
            <ac:spMk id="3" creationId="{00000000-0000-0000-0000-000000000000}"/>
          </ac:spMkLst>
        </pc:spChg>
        <pc:picChg chg="del">
          <ac:chgData name="Rebecca Dalzell" userId="0186bafb-620a-4445-9279-e75d9639a960" providerId="ADAL" clId="{7F59DF5E-F662-4121-9E1B-DF23B1332217}" dt="2020-03-11T16:37:12.652" v="426" actId="478"/>
          <ac:picMkLst>
            <pc:docMk/>
            <pc:sldMk cId="1426152759" sldId="371"/>
            <ac:picMk id="5" creationId="{5B131D96-65AD-41E7-BEB1-671AA21D1B47}"/>
          </ac:picMkLst>
        </pc:picChg>
        <pc:picChg chg="add mod">
          <ac:chgData name="Rebecca Dalzell" userId="0186bafb-620a-4445-9279-e75d9639a960" providerId="ADAL" clId="{7F59DF5E-F662-4121-9E1B-DF23B1332217}" dt="2020-03-11T16:32:12.321" v="346" actId="1076"/>
          <ac:picMkLst>
            <pc:docMk/>
            <pc:sldMk cId="1426152759" sldId="371"/>
            <ac:picMk id="6" creationId="{9738FEE5-5174-44EC-B8B1-959EE6A802FA}"/>
          </ac:picMkLst>
        </pc:picChg>
        <pc:picChg chg="add mod">
          <ac:chgData name="Rebecca Dalzell" userId="0186bafb-620a-4445-9279-e75d9639a960" providerId="ADAL" clId="{7F59DF5E-F662-4121-9E1B-DF23B1332217}" dt="2020-03-11T16:41:01.112" v="497" actId="1076"/>
          <ac:picMkLst>
            <pc:docMk/>
            <pc:sldMk cId="1426152759" sldId="371"/>
            <ac:picMk id="9" creationId="{45E30690-11D1-479F-990D-E0D2447C39AA}"/>
          </ac:picMkLst>
        </pc:picChg>
        <pc:picChg chg="add mod">
          <ac:chgData name="Rebecca Dalzell" userId="0186bafb-620a-4445-9279-e75d9639a960" providerId="ADAL" clId="{7F59DF5E-F662-4121-9E1B-DF23B1332217}" dt="2020-03-11T16:40:57.180" v="496" actId="1076"/>
          <ac:picMkLst>
            <pc:docMk/>
            <pc:sldMk cId="1426152759" sldId="371"/>
            <ac:picMk id="11" creationId="{FA06FBEC-7E6A-4988-9217-EA4938E56841}"/>
          </ac:picMkLst>
        </pc:picChg>
        <pc:picChg chg="del">
          <ac:chgData name="Rebecca Dalzell" userId="0186bafb-620a-4445-9279-e75d9639a960" providerId="ADAL" clId="{7F59DF5E-F662-4121-9E1B-DF23B1332217}" dt="2020-03-11T16:32:06.791" v="345" actId="478"/>
          <ac:picMkLst>
            <pc:docMk/>
            <pc:sldMk cId="1426152759" sldId="371"/>
            <ac:picMk id="1026" creationId="{DC66E70E-00E4-4363-B648-33134C133A62}"/>
          </ac:picMkLst>
        </pc:picChg>
      </pc:sldChg>
      <pc:sldChg chg="modSp add del ord">
        <pc:chgData name="Rebecca Dalzell" userId="0186bafb-620a-4445-9279-e75d9639a960" providerId="ADAL" clId="{7F59DF5E-F662-4121-9E1B-DF23B1332217}" dt="2020-03-11T16:25:00.803" v="294" actId="2696"/>
        <pc:sldMkLst>
          <pc:docMk/>
          <pc:sldMk cId="3066934714" sldId="371"/>
        </pc:sldMkLst>
        <pc:spChg chg="mod">
          <ac:chgData name="Rebecca Dalzell" userId="0186bafb-620a-4445-9279-e75d9639a960" providerId="ADAL" clId="{7F59DF5E-F662-4121-9E1B-DF23B1332217}" dt="2020-03-11T16:23:23.002" v="260" actId="20577"/>
          <ac:spMkLst>
            <pc:docMk/>
            <pc:sldMk cId="3066934714" sldId="371"/>
            <ac:spMk id="12" creationId="{C76141BC-629D-4F49-BBB1-68FC2C510C1B}"/>
          </ac:spMkLst>
        </pc:spChg>
        <pc:spChg chg="mod">
          <ac:chgData name="Rebecca Dalzell" userId="0186bafb-620a-4445-9279-e75d9639a960" providerId="ADAL" clId="{7F59DF5E-F662-4121-9E1B-DF23B1332217}" dt="2020-03-11T16:19:22.341" v="206" actId="20577"/>
          <ac:spMkLst>
            <pc:docMk/>
            <pc:sldMk cId="3066934714" sldId="371"/>
            <ac:spMk id="413697" creationId="{00000000-0000-0000-0000-000000000000}"/>
          </ac:spMkLst>
        </pc:spChg>
      </pc:sldChg>
      <pc:sldChg chg="delSp modSp add">
        <pc:chgData name="Rebecca Dalzell" userId="0186bafb-620a-4445-9279-e75d9639a960" providerId="ADAL" clId="{7F59DF5E-F662-4121-9E1B-DF23B1332217}" dt="2020-03-11T16:56:49.630" v="617" actId="20577"/>
        <pc:sldMkLst>
          <pc:docMk/>
          <pc:sldMk cId="134572253" sldId="372"/>
        </pc:sldMkLst>
        <pc:spChg chg="mod">
          <ac:chgData name="Rebecca Dalzell" userId="0186bafb-620a-4445-9279-e75d9639a960" providerId="ADAL" clId="{7F59DF5E-F662-4121-9E1B-DF23B1332217}" dt="2020-03-11T16:56:49.630" v="617" actId="20577"/>
          <ac:spMkLst>
            <pc:docMk/>
            <pc:sldMk cId="134572253" sldId="372"/>
            <ac:spMk id="2" creationId="{B5A87D54-0582-4FA1-8405-AC97C2202C8F}"/>
          </ac:spMkLst>
        </pc:spChg>
        <pc:spChg chg="mod">
          <ac:chgData name="Rebecca Dalzell" userId="0186bafb-620a-4445-9279-e75d9639a960" providerId="ADAL" clId="{7F59DF5E-F662-4121-9E1B-DF23B1332217}" dt="2020-03-11T16:54:49.116" v="595" actId="20577"/>
          <ac:spMkLst>
            <pc:docMk/>
            <pc:sldMk cId="134572253" sldId="372"/>
            <ac:spMk id="6" creationId="{FB343DB3-8EAC-434B-970F-4029D37D24BF}"/>
          </ac:spMkLst>
        </pc:spChg>
        <pc:spChg chg="del">
          <ac:chgData name="Rebecca Dalzell" userId="0186bafb-620a-4445-9279-e75d9639a960" providerId="ADAL" clId="{7F59DF5E-F662-4121-9E1B-DF23B1332217}" dt="2020-03-11T16:54:54.295" v="596" actId="478"/>
          <ac:spMkLst>
            <pc:docMk/>
            <pc:sldMk cId="134572253" sldId="372"/>
            <ac:spMk id="7" creationId="{E2129075-F9A5-445B-9BA3-FC0779F73637}"/>
          </ac:spMkLst>
        </pc:spChg>
      </pc:sldChg>
      <pc:sldChg chg="modSp add">
        <pc:chgData name="Rebecca Dalzell" userId="0186bafb-620a-4445-9279-e75d9639a960" providerId="ADAL" clId="{7F59DF5E-F662-4121-9E1B-DF23B1332217}" dt="2020-03-11T17:08:26.780" v="661" actId="20577"/>
        <pc:sldMkLst>
          <pc:docMk/>
          <pc:sldMk cId="3884396054" sldId="373"/>
        </pc:sldMkLst>
        <pc:spChg chg="mod">
          <ac:chgData name="Rebecca Dalzell" userId="0186bafb-620a-4445-9279-e75d9639a960" providerId="ADAL" clId="{7F59DF5E-F662-4121-9E1B-DF23B1332217}" dt="2020-03-11T17:08:26.780" v="661" actId="20577"/>
          <ac:spMkLst>
            <pc:docMk/>
            <pc:sldMk cId="3884396054" sldId="373"/>
            <ac:spMk id="6" creationId="{FB343DB3-8EAC-434B-970F-4029D37D24BF}"/>
          </ac:spMkLst>
        </pc:spChg>
        <pc:spChg chg="mod">
          <ac:chgData name="Rebecca Dalzell" userId="0186bafb-620a-4445-9279-e75d9639a960" providerId="ADAL" clId="{7F59DF5E-F662-4121-9E1B-DF23B1332217}" dt="2020-03-11T17:08:11.119" v="658" actId="1076"/>
          <ac:spMkLst>
            <pc:docMk/>
            <pc:sldMk cId="3884396054" sldId="373"/>
            <ac:spMk id="7" creationId="{E2129075-F9A5-445B-9BA3-FC0779F73637}"/>
          </ac:spMkLst>
        </pc:spChg>
      </pc:sldChg>
    </pc:docChg>
  </pc:docChgLst>
  <pc:docChgLst>
    <pc:chgData name="Lindi Knudson" userId="S::lindi@ctisearch.com::e407ecf2-1d7c-4e72-9a97-ce9ba19993a9" providerId="AD" clId="Web-{D16C2387-4ED6-195D-C418-0C52A4798A63}"/>
    <pc:docChg chg="addSld modSld modSection">
      <pc:chgData name="Lindi Knudson" userId="S::lindi@ctisearch.com::e407ecf2-1d7c-4e72-9a97-ce9ba19993a9" providerId="AD" clId="Web-{D16C2387-4ED6-195D-C418-0C52A4798A63}" dt="2020-03-10T20:56:27.117" v="41" actId="20577"/>
      <pc:docMkLst>
        <pc:docMk/>
      </pc:docMkLst>
      <pc:sldChg chg="addSp delSp modSp">
        <pc:chgData name="Lindi Knudson" userId="S::lindi@ctisearch.com::e407ecf2-1d7c-4e72-9a97-ce9ba19993a9" providerId="AD" clId="Web-{D16C2387-4ED6-195D-C418-0C52A4798A63}" dt="2020-03-10T20:56:27.117" v="41" actId="20577"/>
        <pc:sldMkLst>
          <pc:docMk/>
          <pc:sldMk cId="128525966" sldId="368"/>
        </pc:sldMkLst>
        <pc:graphicFrameChg chg="mod modGraphic">
          <ac:chgData name="Lindi Knudson" userId="S::lindi@ctisearch.com::e407ecf2-1d7c-4e72-9a97-ce9ba19993a9" providerId="AD" clId="Web-{D16C2387-4ED6-195D-C418-0C52A4798A63}" dt="2020-03-10T20:56:27.117" v="41" actId="20577"/>
          <ac:graphicFrameMkLst>
            <pc:docMk/>
            <pc:sldMk cId="128525966" sldId="368"/>
            <ac:graphicFrameMk id="6" creationId="{1DDD4573-18B1-4EFB-B45A-2E58C81D7CB0}"/>
          </ac:graphicFrameMkLst>
        </pc:graphicFrameChg>
        <pc:graphicFrameChg chg="add del">
          <ac:chgData name="Lindi Knudson" userId="S::lindi@ctisearch.com::e407ecf2-1d7c-4e72-9a97-ce9ba19993a9" providerId="AD" clId="Web-{D16C2387-4ED6-195D-C418-0C52A4798A63}" dt="2020-03-10T20:49:20.490" v="1"/>
          <ac:graphicFrameMkLst>
            <pc:docMk/>
            <pc:sldMk cId="128525966" sldId="368"/>
            <ac:graphicFrameMk id="29" creationId="{B0AC6AEF-762F-42B5-A3EB-D5CFF8AC6DF9}"/>
          </ac:graphicFrameMkLst>
        </pc:graphicFrameChg>
      </pc:sldChg>
      <pc:sldChg chg="new">
        <pc:chgData name="Lindi Knudson" userId="S::lindi@ctisearch.com::e407ecf2-1d7c-4e72-9a97-ce9ba19993a9" providerId="AD" clId="Web-{D16C2387-4ED6-195D-C418-0C52A4798A63}" dt="2020-03-10T20:51:54.897" v="2"/>
        <pc:sldMkLst>
          <pc:docMk/>
          <pc:sldMk cId="737537338" sldId="369"/>
        </pc:sldMkLst>
      </pc:sldChg>
    </pc:docChg>
  </pc:docChgLst>
  <pc:docChgLst>
    <pc:chgData name="Tim Pendergast" userId="bc7bb380-3cdf-4c08-a8f1-83bd9e8f6c79" providerId="ADAL" clId="{04BFBB93-CFFA-4153-AD3F-21AE245445CC}"/>
    <pc:docChg chg="delSld modSld sldOrd modSection">
      <pc:chgData name="Tim Pendergast" userId="bc7bb380-3cdf-4c08-a8f1-83bd9e8f6c79" providerId="ADAL" clId="{04BFBB93-CFFA-4153-AD3F-21AE245445CC}" dt="2020-03-10T21:32:38.279" v="29" actId="20577"/>
      <pc:docMkLst>
        <pc:docMk/>
      </pc:docMkLst>
      <pc:sldChg chg="ord">
        <pc:chgData name="Tim Pendergast" userId="bc7bb380-3cdf-4c08-a8f1-83bd9e8f6c79" providerId="ADAL" clId="{04BFBB93-CFFA-4153-AD3F-21AE245445CC}" dt="2020-03-10T21:26:37.309" v="1"/>
        <pc:sldMkLst>
          <pc:docMk/>
          <pc:sldMk cId="417329836" sldId="357"/>
        </pc:sldMkLst>
      </pc:sldChg>
      <pc:sldChg chg="ord">
        <pc:chgData name="Tim Pendergast" userId="bc7bb380-3cdf-4c08-a8f1-83bd9e8f6c79" providerId="ADAL" clId="{04BFBB93-CFFA-4153-AD3F-21AE245445CC}" dt="2020-03-10T21:27:32.857" v="3"/>
        <pc:sldMkLst>
          <pc:docMk/>
          <pc:sldMk cId="2847671531" sldId="358"/>
        </pc:sldMkLst>
      </pc:sldChg>
      <pc:sldChg chg="del">
        <pc:chgData name="Tim Pendergast" userId="bc7bb380-3cdf-4c08-a8f1-83bd9e8f6c79" providerId="ADAL" clId="{04BFBB93-CFFA-4153-AD3F-21AE245445CC}" dt="2020-03-10T21:27:43.385" v="4" actId="2696"/>
        <pc:sldMkLst>
          <pc:docMk/>
          <pc:sldMk cId="4031019532" sldId="361"/>
        </pc:sldMkLst>
      </pc:sldChg>
      <pc:sldChg chg="del">
        <pc:chgData name="Tim Pendergast" userId="bc7bb380-3cdf-4c08-a8f1-83bd9e8f6c79" providerId="ADAL" clId="{04BFBB93-CFFA-4153-AD3F-21AE245445CC}" dt="2020-03-10T21:27:47.095" v="5" actId="2696"/>
        <pc:sldMkLst>
          <pc:docMk/>
          <pc:sldMk cId="2403741274" sldId="362"/>
        </pc:sldMkLst>
      </pc:sldChg>
      <pc:sldChg chg="del">
        <pc:chgData name="Tim Pendergast" userId="bc7bb380-3cdf-4c08-a8f1-83bd9e8f6c79" providerId="ADAL" clId="{04BFBB93-CFFA-4153-AD3F-21AE245445CC}" dt="2020-03-10T21:27:53.727" v="6" actId="2696"/>
        <pc:sldMkLst>
          <pc:docMk/>
          <pc:sldMk cId="2488428331" sldId="367"/>
        </pc:sldMkLst>
      </pc:sldChg>
      <pc:sldChg chg="del">
        <pc:chgData name="Tim Pendergast" userId="bc7bb380-3cdf-4c08-a8f1-83bd9e8f6c79" providerId="ADAL" clId="{04BFBB93-CFFA-4153-AD3F-21AE245445CC}" dt="2020-03-10T21:26:58.629" v="2" actId="2696"/>
        <pc:sldMkLst>
          <pc:docMk/>
          <pc:sldMk cId="128525966" sldId="368"/>
        </pc:sldMkLst>
      </pc:sldChg>
      <pc:sldChg chg="addSp modSp">
        <pc:chgData name="Tim Pendergast" userId="bc7bb380-3cdf-4c08-a8f1-83bd9e8f6c79" providerId="ADAL" clId="{04BFBB93-CFFA-4153-AD3F-21AE245445CC}" dt="2020-03-10T21:32:38.279" v="29" actId="20577"/>
        <pc:sldMkLst>
          <pc:docMk/>
          <pc:sldMk cId="737537338" sldId="369"/>
        </pc:sldMkLst>
        <pc:spChg chg="mod">
          <ac:chgData name="Tim Pendergast" userId="bc7bb380-3cdf-4c08-a8f1-83bd9e8f6c79" providerId="ADAL" clId="{04BFBB93-CFFA-4153-AD3F-21AE245445CC}" dt="2020-03-10T21:32:38.279" v="29" actId="20577"/>
          <ac:spMkLst>
            <pc:docMk/>
            <pc:sldMk cId="737537338" sldId="369"/>
            <ac:spMk id="2" creationId="{B5A87D54-0582-4FA1-8405-AC97C2202C8F}"/>
          </ac:spMkLst>
        </pc:spChg>
        <pc:spChg chg="add mod">
          <ac:chgData name="Tim Pendergast" userId="bc7bb380-3cdf-4c08-a8f1-83bd9e8f6c79" providerId="ADAL" clId="{04BFBB93-CFFA-4153-AD3F-21AE245445CC}" dt="2020-03-10T21:32:20.097" v="8" actId="1076"/>
          <ac:spMkLst>
            <pc:docMk/>
            <pc:sldMk cId="737537338" sldId="369"/>
            <ac:spMk id="4" creationId="{76AFD428-FE15-48A1-ADDC-350FED959D12}"/>
          </ac:spMkLst>
        </pc:spChg>
      </pc:sldChg>
    </pc:docChg>
  </pc:docChgLst>
  <pc:docChgLst>
    <pc:chgData name="Rebecca Dalzell" userId="0186bafb-620a-4445-9279-e75d9639a960" providerId="ADAL" clId="{244B099B-0985-4AE2-A0BD-062F86FC91A9}"/>
    <pc:docChg chg="undo custSel delSld modSld modMainMaster modSection">
      <pc:chgData name="Rebecca Dalzell" userId="0186bafb-620a-4445-9279-e75d9639a960" providerId="ADAL" clId="{244B099B-0985-4AE2-A0BD-062F86FC91A9}" dt="2020-04-02T18:26:47.687" v="2943" actId="1076"/>
      <pc:docMkLst>
        <pc:docMk/>
      </pc:docMkLst>
      <pc:sldChg chg="addSp delSp modSp">
        <pc:chgData name="Rebecca Dalzell" userId="0186bafb-620a-4445-9279-e75d9639a960" providerId="ADAL" clId="{244B099B-0985-4AE2-A0BD-062F86FC91A9}" dt="2020-03-27T19:03:16.505" v="864" actId="20577"/>
        <pc:sldMkLst>
          <pc:docMk/>
          <pc:sldMk cId="790179641" sldId="323"/>
        </pc:sldMkLst>
        <pc:spChg chg="mod">
          <ac:chgData name="Rebecca Dalzell" userId="0186bafb-620a-4445-9279-e75d9639a960" providerId="ADAL" clId="{244B099B-0985-4AE2-A0BD-062F86FC91A9}" dt="2020-03-27T18:52:05.761" v="424" actId="20577"/>
          <ac:spMkLst>
            <pc:docMk/>
            <pc:sldMk cId="790179641" sldId="323"/>
            <ac:spMk id="8" creationId="{00000000-0000-0000-0000-000000000000}"/>
          </ac:spMkLst>
        </pc:spChg>
        <pc:spChg chg="mod">
          <ac:chgData name="Rebecca Dalzell" userId="0186bafb-620a-4445-9279-e75d9639a960" providerId="ADAL" clId="{244B099B-0985-4AE2-A0BD-062F86FC91A9}" dt="2020-03-27T18:59:36.176" v="681" actId="20577"/>
          <ac:spMkLst>
            <pc:docMk/>
            <pc:sldMk cId="790179641" sldId="323"/>
            <ac:spMk id="10" creationId="{81D6741A-CE3D-4F39-B23E-1EA3F1FE5075}"/>
          </ac:spMkLst>
        </pc:spChg>
        <pc:spChg chg="mod">
          <ac:chgData name="Rebecca Dalzell" userId="0186bafb-620a-4445-9279-e75d9639a960" providerId="ADAL" clId="{244B099B-0985-4AE2-A0BD-062F86FC91A9}" dt="2020-03-27T19:03:16.505" v="864" actId="20577"/>
          <ac:spMkLst>
            <pc:docMk/>
            <pc:sldMk cId="790179641" sldId="323"/>
            <ac:spMk id="16" creationId="{8C591E7D-13FE-48F4-82DA-412397165876}"/>
          </ac:spMkLst>
        </pc:spChg>
        <pc:picChg chg="del">
          <ac:chgData name="Rebecca Dalzell" userId="0186bafb-620a-4445-9279-e75d9639a960" providerId="ADAL" clId="{244B099B-0985-4AE2-A0BD-062F86FC91A9}" dt="2020-03-27T18:28:40.484" v="147" actId="478"/>
          <ac:picMkLst>
            <pc:docMk/>
            <pc:sldMk cId="790179641" sldId="323"/>
            <ac:picMk id="7" creationId="{BCFBD0B9-B55A-4882-B303-8D0AC4C9334F}"/>
          </ac:picMkLst>
        </pc:picChg>
        <pc:picChg chg="add">
          <ac:chgData name="Rebecca Dalzell" userId="0186bafb-620a-4445-9279-e75d9639a960" providerId="ADAL" clId="{244B099B-0985-4AE2-A0BD-062F86FC91A9}" dt="2020-03-27T18:28:41.124" v="148"/>
          <ac:picMkLst>
            <pc:docMk/>
            <pc:sldMk cId="790179641" sldId="323"/>
            <ac:picMk id="9" creationId="{70F9D57D-D2F7-4C0A-B5FB-F1ED9B92E0E9}"/>
          </ac:picMkLst>
        </pc:picChg>
      </pc:sldChg>
      <pc:sldChg chg="addSp delSp modSp">
        <pc:chgData name="Rebecca Dalzell" userId="0186bafb-620a-4445-9279-e75d9639a960" providerId="ADAL" clId="{244B099B-0985-4AE2-A0BD-062F86FC91A9}" dt="2020-03-27T19:13:14.031" v="890" actId="1076"/>
        <pc:sldMkLst>
          <pc:docMk/>
          <pc:sldMk cId="3397249958" sldId="349"/>
        </pc:sldMkLst>
        <pc:picChg chg="del mod">
          <ac:chgData name="Rebecca Dalzell" userId="0186bafb-620a-4445-9279-e75d9639a960" providerId="ADAL" clId="{244B099B-0985-4AE2-A0BD-062F86FC91A9}" dt="2020-03-27T19:10:41.190" v="869" actId="478"/>
          <ac:picMkLst>
            <pc:docMk/>
            <pc:sldMk cId="3397249958" sldId="349"/>
            <ac:picMk id="4" creationId="{ACD25783-CB12-4BE9-901E-CCC502CA2AE1}"/>
          </ac:picMkLst>
        </pc:picChg>
        <pc:picChg chg="del">
          <ac:chgData name="Rebecca Dalzell" userId="0186bafb-620a-4445-9279-e75d9639a960" providerId="ADAL" clId="{244B099B-0985-4AE2-A0BD-062F86FC91A9}" dt="2020-03-27T19:11:14.347" v="876" actId="478"/>
          <ac:picMkLst>
            <pc:docMk/>
            <pc:sldMk cId="3397249958" sldId="349"/>
            <ac:picMk id="6" creationId="{A37F67B9-7ADE-4B04-AE51-79C8947431F7}"/>
          </ac:picMkLst>
        </pc:picChg>
        <pc:picChg chg="add">
          <ac:chgData name="Rebecca Dalzell" userId="0186bafb-620a-4445-9279-e75d9639a960" providerId="ADAL" clId="{244B099B-0985-4AE2-A0BD-062F86FC91A9}" dt="2020-03-27T18:29:02.349" v="150"/>
          <ac:picMkLst>
            <pc:docMk/>
            <pc:sldMk cId="3397249958" sldId="349"/>
            <ac:picMk id="7" creationId="{A7B26EC0-8B66-4EF1-9360-70C0E2D99469}"/>
          </ac:picMkLst>
        </pc:picChg>
        <pc:picChg chg="del">
          <ac:chgData name="Rebecca Dalzell" userId="0186bafb-620a-4445-9279-e75d9639a960" providerId="ADAL" clId="{244B099B-0985-4AE2-A0BD-062F86FC91A9}" dt="2020-03-27T18:29:01.657" v="149" actId="478"/>
          <ac:picMkLst>
            <pc:docMk/>
            <pc:sldMk cId="3397249958" sldId="349"/>
            <ac:picMk id="11" creationId="{4BD4B2BE-89BF-4D77-A091-3F85B5175AA7}"/>
          </ac:picMkLst>
        </pc:picChg>
        <pc:picChg chg="add mod">
          <ac:chgData name="Rebecca Dalzell" userId="0186bafb-620a-4445-9279-e75d9639a960" providerId="ADAL" clId="{244B099B-0985-4AE2-A0BD-062F86FC91A9}" dt="2020-03-27T19:13:14.031" v="890" actId="1076"/>
          <ac:picMkLst>
            <pc:docMk/>
            <pc:sldMk cId="3397249958" sldId="349"/>
            <ac:picMk id="1026" creationId="{EEEA6C75-1610-4054-A88C-7F579DA1A892}"/>
          </ac:picMkLst>
        </pc:picChg>
        <pc:picChg chg="add mod">
          <ac:chgData name="Rebecca Dalzell" userId="0186bafb-620a-4445-9279-e75d9639a960" providerId="ADAL" clId="{244B099B-0985-4AE2-A0BD-062F86FC91A9}" dt="2020-03-27T19:12:57.506" v="887" actId="1036"/>
          <ac:picMkLst>
            <pc:docMk/>
            <pc:sldMk cId="3397249958" sldId="349"/>
            <ac:picMk id="1028" creationId="{C493FD12-AA2C-4CD9-B3FD-E75C5306599E}"/>
          </ac:picMkLst>
        </pc:picChg>
      </pc:sldChg>
      <pc:sldChg chg="addSp delSp modSp">
        <pc:chgData name="Rebecca Dalzell" userId="0186bafb-620a-4445-9279-e75d9639a960" providerId="ADAL" clId="{244B099B-0985-4AE2-A0BD-062F86FC91A9}" dt="2020-03-27T18:34:01.471" v="232" actId="20577"/>
        <pc:sldMkLst>
          <pc:docMk/>
          <pc:sldMk cId="3674134255" sldId="351"/>
        </pc:sldMkLst>
        <pc:spChg chg="mod">
          <ac:chgData name="Rebecca Dalzell" userId="0186bafb-620a-4445-9279-e75d9639a960" providerId="ADAL" clId="{244B099B-0985-4AE2-A0BD-062F86FC91A9}" dt="2020-03-27T18:34:01.471" v="232" actId="20577"/>
          <ac:spMkLst>
            <pc:docMk/>
            <pc:sldMk cId="3674134255" sldId="351"/>
            <ac:spMk id="50" creationId="{00000000-0000-0000-0000-000000000000}"/>
          </ac:spMkLst>
        </pc:spChg>
        <pc:picChg chg="add mod">
          <ac:chgData name="Rebecca Dalzell" userId="0186bafb-620a-4445-9279-e75d9639a960" providerId="ADAL" clId="{244B099B-0985-4AE2-A0BD-062F86FC91A9}" dt="2020-03-27T18:26:36.898" v="69" actId="1038"/>
          <ac:picMkLst>
            <pc:docMk/>
            <pc:sldMk cId="3674134255" sldId="351"/>
            <ac:picMk id="4" creationId="{00000000-0008-0000-0000-000036000000}"/>
          </ac:picMkLst>
        </pc:picChg>
        <pc:picChg chg="del">
          <ac:chgData name="Rebecca Dalzell" userId="0186bafb-620a-4445-9279-e75d9639a960" providerId="ADAL" clId="{244B099B-0985-4AE2-A0BD-062F86FC91A9}" dt="2020-03-27T18:25:03.161" v="17" actId="478"/>
          <ac:picMkLst>
            <pc:docMk/>
            <pc:sldMk cId="3674134255" sldId="351"/>
            <ac:picMk id="6" creationId="{5AB01C56-1C02-4CDF-86AD-C05CCEBF6E47}"/>
          </ac:picMkLst>
        </pc:picChg>
      </pc:sldChg>
      <pc:sldChg chg="addSp delSp modSp">
        <pc:chgData name="Rebecca Dalzell" userId="0186bafb-620a-4445-9279-e75d9639a960" providerId="ADAL" clId="{244B099B-0985-4AE2-A0BD-062F86FC91A9}" dt="2020-03-27T22:55:08.116" v="2395" actId="20577"/>
        <pc:sldMkLst>
          <pc:docMk/>
          <pc:sldMk cId="417329836" sldId="357"/>
        </pc:sldMkLst>
        <pc:spChg chg="mod">
          <ac:chgData name="Rebecca Dalzell" userId="0186bafb-620a-4445-9279-e75d9639a960" providerId="ADAL" clId="{244B099B-0985-4AE2-A0BD-062F86FC91A9}" dt="2020-03-27T22:51:48.477" v="2311" actId="20577"/>
          <ac:spMkLst>
            <pc:docMk/>
            <pc:sldMk cId="417329836" sldId="357"/>
            <ac:spMk id="2" creationId="{00000000-0000-0000-0000-000000000000}"/>
          </ac:spMkLst>
        </pc:spChg>
        <pc:spChg chg="mod">
          <ac:chgData name="Rebecca Dalzell" userId="0186bafb-620a-4445-9279-e75d9639a960" providerId="ADAL" clId="{244B099B-0985-4AE2-A0BD-062F86FC91A9}" dt="2020-03-27T22:54:51.492" v="2392" actId="20577"/>
          <ac:spMkLst>
            <pc:docMk/>
            <pc:sldMk cId="417329836" sldId="357"/>
            <ac:spMk id="3" creationId="{00000000-0000-0000-0000-000000000000}"/>
          </ac:spMkLst>
        </pc:spChg>
        <pc:spChg chg="mod">
          <ac:chgData name="Rebecca Dalzell" userId="0186bafb-620a-4445-9279-e75d9639a960" providerId="ADAL" clId="{244B099B-0985-4AE2-A0BD-062F86FC91A9}" dt="2020-03-27T22:53:21.894" v="2350"/>
          <ac:spMkLst>
            <pc:docMk/>
            <pc:sldMk cId="417329836" sldId="357"/>
            <ac:spMk id="12" creationId="{C76141BC-629D-4F49-BBB1-68FC2C510C1B}"/>
          </ac:spMkLst>
        </pc:spChg>
        <pc:spChg chg="mod">
          <ac:chgData name="Rebecca Dalzell" userId="0186bafb-620a-4445-9279-e75d9639a960" providerId="ADAL" clId="{244B099B-0985-4AE2-A0BD-062F86FC91A9}" dt="2020-03-27T22:55:08.116" v="2395" actId="20577"/>
          <ac:spMkLst>
            <pc:docMk/>
            <pc:sldMk cId="417329836" sldId="357"/>
            <ac:spMk id="413697" creationId="{00000000-0000-0000-0000-000000000000}"/>
          </ac:spMkLst>
        </pc:spChg>
        <pc:picChg chg="del">
          <ac:chgData name="Rebecca Dalzell" userId="0186bafb-620a-4445-9279-e75d9639a960" providerId="ADAL" clId="{244B099B-0985-4AE2-A0BD-062F86FC91A9}" dt="2020-03-27T18:30:16.271" v="168" actId="478"/>
          <ac:picMkLst>
            <pc:docMk/>
            <pc:sldMk cId="417329836" sldId="357"/>
            <ac:picMk id="8" creationId="{F2B90F20-FDD4-42C6-8C27-DF3E7BC4ADAF}"/>
          </ac:picMkLst>
        </pc:picChg>
        <pc:picChg chg="add">
          <ac:chgData name="Rebecca Dalzell" userId="0186bafb-620a-4445-9279-e75d9639a960" providerId="ADAL" clId="{244B099B-0985-4AE2-A0BD-062F86FC91A9}" dt="2020-03-27T18:30:16.882" v="169"/>
          <ac:picMkLst>
            <pc:docMk/>
            <pc:sldMk cId="417329836" sldId="357"/>
            <ac:picMk id="9" creationId="{6B15AC24-23C9-4D8A-8D6B-674CEF1C706A}"/>
          </ac:picMkLst>
        </pc:picChg>
        <pc:picChg chg="del">
          <ac:chgData name="Rebecca Dalzell" userId="0186bafb-620a-4445-9279-e75d9639a960" providerId="ADAL" clId="{244B099B-0985-4AE2-A0BD-062F86FC91A9}" dt="2020-03-27T22:53:52.958" v="2356" actId="478"/>
          <ac:picMkLst>
            <pc:docMk/>
            <pc:sldMk cId="417329836" sldId="357"/>
            <ac:picMk id="2050" creationId="{AC30E547-7C4D-43D4-9FA2-B7F0DF34AF42}"/>
          </ac:picMkLst>
        </pc:picChg>
        <pc:picChg chg="add mod">
          <ac:chgData name="Rebecca Dalzell" userId="0186bafb-620a-4445-9279-e75d9639a960" providerId="ADAL" clId="{244B099B-0985-4AE2-A0BD-062F86FC91A9}" dt="2020-03-27T22:54:07.426" v="2358" actId="14100"/>
          <ac:picMkLst>
            <pc:docMk/>
            <pc:sldMk cId="417329836" sldId="357"/>
            <ac:picMk id="5122" creationId="{172F1710-EE1B-41E7-B3FB-A894F59E76B3}"/>
          </ac:picMkLst>
        </pc:picChg>
      </pc:sldChg>
      <pc:sldChg chg="addSp delSp modSp">
        <pc:chgData name="Rebecca Dalzell" userId="0186bafb-620a-4445-9279-e75d9639a960" providerId="ADAL" clId="{244B099B-0985-4AE2-A0BD-062F86FC91A9}" dt="2020-04-02T18:21:06.421" v="2918" actId="20577"/>
        <pc:sldMkLst>
          <pc:docMk/>
          <pc:sldMk cId="907639218" sldId="359"/>
        </pc:sldMkLst>
        <pc:spChg chg="mod">
          <ac:chgData name="Rebecca Dalzell" userId="0186bafb-620a-4445-9279-e75d9639a960" providerId="ADAL" clId="{244B099B-0985-4AE2-A0BD-062F86FC91A9}" dt="2020-04-02T18:21:06.421" v="2918" actId="20577"/>
          <ac:spMkLst>
            <pc:docMk/>
            <pc:sldMk cId="907639218" sldId="359"/>
            <ac:spMk id="3" creationId="{00000000-0000-0000-0000-000000000000}"/>
          </ac:spMkLst>
        </pc:spChg>
        <pc:spChg chg="mod">
          <ac:chgData name="Rebecca Dalzell" userId="0186bafb-620a-4445-9279-e75d9639a960" providerId="ADAL" clId="{244B099B-0985-4AE2-A0BD-062F86FC91A9}" dt="2020-03-27T18:28:05.205" v="124" actId="20577"/>
          <ac:spMkLst>
            <pc:docMk/>
            <pc:sldMk cId="907639218" sldId="359"/>
            <ac:spMk id="413697" creationId="{00000000-0000-0000-0000-000000000000}"/>
          </ac:spMkLst>
        </pc:spChg>
        <pc:picChg chg="add mod">
          <ac:chgData name="Rebecca Dalzell" userId="0186bafb-620a-4445-9279-e75d9639a960" providerId="ADAL" clId="{244B099B-0985-4AE2-A0BD-062F86FC91A9}" dt="2020-03-27T18:27:52.897" v="104" actId="1076"/>
          <ac:picMkLst>
            <pc:docMk/>
            <pc:sldMk cId="907639218" sldId="359"/>
            <ac:picMk id="5" creationId="{D7D0C75F-8E62-4384-86C6-B1EC67FF70AB}"/>
          </ac:picMkLst>
        </pc:picChg>
        <pc:picChg chg="del">
          <ac:chgData name="Rebecca Dalzell" userId="0186bafb-620a-4445-9279-e75d9639a960" providerId="ADAL" clId="{244B099B-0985-4AE2-A0BD-062F86FC91A9}" dt="2020-03-27T18:27:44.374" v="102" actId="478"/>
          <ac:picMkLst>
            <pc:docMk/>
            <pc:sldMk cId="907639218" sldId="359"/>
            <ac:picMk id="8" creationId="{F2B90F20-FDD4-42C6-8C27-DF3E7BC4ADAF}"/>
          </ac:picMkLst>
        </pc:picChg>
      </pc:sldChg>
      <pc:sldChg chg="addSp delSp modSp">
        <pc:chgData name="Rebecca Dalzell" userId="0186bafb-620a-4445-9279-e75d9639a960" providerId="ADAL" clId="{244B099B-0985-4AE2-A0BD-062F86FC91A9}" dt="2020-03-27T19:47:44.579" v="1912" actId="478"/>
        <pc:sldMkLst>
          <pc:docMk/>
          <pc:sldMk cId="1017834010" sldId="360"/>
        </pc:sldMkLst>
        <pc:spChg chg="del">
          <ac:chgData name="Rebecca Dalzell" userId="0186bafb-620a-4445-9279-e75d9639a960" providerId="ADAL" clId="{244B099B-0985-4AE2-A0BD-062F86FC91A9}" dt="2020-03-27T19:47:44.579" v="1912" actId="478"/>
          <ac:spMkLst>
            <pc:docMk/>
            <pc:sldMk cId="1017834010" sldId="360"/>
            <ac:spMk id="2" creationId="{603FE1D2-791E-43C3-B288-21F04FA8BAD8}"/>
          </ac:spMkLst>
        </pc:spChg>
        <pc:spChg chg="mod">
          <ac:chgData name="Rebecca Dalzell" userId="0186bafb-620a-4445-9279-e75d9639a960" providerId="ADAL" clId="{244B099B-0985-4AE2-A0BD-062F86FC91A9}" dt="2020-03-27T19:45:30.345" v="1905" actId="313"/>
          <ac:spMkLst>
            <pc:docMk/>
            <pc:sldMk cId="1017834010" sldId="360"/>
            <ac:spMk id="3" creationId="{00000000-0000-0000-0000-000000000000}"/>
          </ac:spMkLst>
        </pc:spChg>
        <pc:picChg chg="del">
          <ac:chgData name="Rebecca Dalzell" userId="0186bafb-620a-4445-9279-e75d9639a960" providerId="ADAL" clId="{244B099B-0985-4AE2-A0BD-062F86FC91A9}" dt="2020-03-27T19:34:36.386" v="1596" actId="478"/>
          <ac:picMkLst>
            <pc:docMk/>
            <pc:sldMk cId="1017834010" sldId="360"/>
            <ac:picMk id="5" creationId="{5B131D96-65AD-41E7-BEB1-671AA21D1B47}"/>
          </ac:picMkLst>
        </pc:picChg>
        <pc:picChg chg="del">
          <ac:chgData name="Rebecca Dalzell" userId="0186bafb-620a-4445-9279-e75d9639a960" providerId="ADAL" clId="{244B099B-0985-4AE2-A0BD-062F86FC91A9}" dt="2020-03-27T18:29:44.792" v="158" actId="478"/>
          <ac:picMkLst>
            <pc:docMk/>
            <pc:sldMk cId="1017834010" sldId="360"/>
            <ac:picMk id="8" creationId="{F4AEFC99-A4D8-441F-BAD0-E4BDF8BBD1C6}"/>
          </ac:picMkLst>
        </pc:picChg>
        <pc:picChg chg="add">
          <ac:chgData name="Rebecca Dalzell" userId="0186bafb-620a-4445-9279-e75d9639a960" providerId="ADAL" clId="{244B099B-0985-4AE2-A0BD-062F86FC91A9}" dt="2020-03-27T18:29:45.402" v="159"/>
          <ac:picMkLst>
            <pc:docMk/>
            <pc:sldMk cId="1017834010" sldId="360"/>
            <ac:picMk id="9" creationId="{DA0377DC-CA8E-45EA-A31E-05FE1AF87F77}"/>
          </ac:picMkLst>
        </pc:picChg>
        <pc:picChg chg="add mod">
          <ac:chgData name="Rebecca Dalzell" userId="0186bafb-620a-4445-9279-e75d9639a960" providerId="ADAL" clId="{244B099B-0985-4AE2-A0BD-062F86FC91A9}" dt="2020-03-27T19:45:07.644" v="1903" actId="1036"/>
          <ac:picMkLst>
            <pc:docMk/>
            <pc:sldMk cId="1017834010" sldId="360"/>
            <ac:picMk id="10" creationId="{1A028BFA-AE2C-413D-8884-ECC161C0298B}"/>
          </ac:picMkLst>
        </pc:picChg>
        <pc:picChg chg="del">
          <ac:chgData name="Rebecca Dalzell" userId="0186bafb-620a-4445-9279-e75d9639a960" providerId="ADAL" clId="{244B099B-0985-4AE2-A0BD-062F86FC91A9}" dt="2020-03-27T19:44:33.676" v="1890" actId="478"/>
          <ac:picMkLst>
            <pc:docMk/>
            <pc:sldMk cId="1017834010" sldId="360"/>
            <ac:picMk id="1026" creationId="{DC66E70E-00E4-4363-B648-33134C133A62}"/>
          </ac:picMkLst>
        </pc:picChg>
        <pc:picChg chg="add del mod">
          <ac:chgData name="Rebecca Dalzell" userId="0186bafb-620a-4445-9279-e75d9639a960" providerId="ADAL" clId="{244B099B-0985-4AE2-A0BD-062F86FC91A9}" dt="2020-03-27T19:45:01.112" v="1896" actId="478"/>
          <ac:picMkLst>
            <pc:docMk/>
            <pc:sldMk cId="1017834010" sldId="360"/>
            <ac:picMk id="3074" creationId="{EDE92338-5895-4834-A364-F2757EC799AA}"/>
          </ac:picMkLst>
        </pc:picChg>
      </pc:sldChg>
      <pc:sldChg chg="addSp delSp del">
        <pc:chgData name="Rebecca Dalzell" userId="0186bafb-620a-4445-9279-e75d9639a960" providerId="ADAL" clId="{244B099B-0985-4AE2-A0BD-062F86FC91A9}" dt="2020-03-27T22:55:17.759" v="2396" actId="2696"/>
        <pc:sldMkLst>
          <pc:docMk/>
          <pc:sldMk cId="4031019532" sldId="361"/>
        </pc:sldMkLst>
        <pc:picChg chg="add">
          <ac:chgData name="Rebecca Dalzell" userId="0186bafb-620a-4445-9279-e75d9639a960" providerId="ADAL" clId="{244B099B-0985-4AE2-A0BD-062F86FC91A9}" dt="2020-03-27T18:30:26.034" v="173"/>
          <ac:picMkLst>
            <pc:docMk/>
            <pc:sldMk cId="4031019532" sldId="361"/>
            <ac:picMk id="6" creationId="{C4272207-ADAD-4AE1-B3AD-0664938F57DC}"/>
          </ac:picMkLst>
        </pc:picChg>
        <pc:picChg chg="del">
          <ac:chgData name="Rebecca Dalzell" userId="0186bafb-620a-4445-9279-e75d9639a960" providerId="ADAL" clId="{244B099B-0985-4AE2-A0BD-062F86FC91A9}" dt="2020-03-27T18:30:25.459" v="172" actId="478"/>
          <ac:picMkLst>
            <pc:docMk/>
            <pc:sldMk cId="4031019532" sldId="361"/>
            <ac:picMk id="8" creationId="{F2B90F20-FDD4-42C6-8C27-DF3E7BC4ADAF}"/>
          </ac:picMkLst>
        </pc:picChg>
      </pc:sldChg>
      <pc:sldChg chg="addSp delSp del">
        <pc:chgData name="Rebecca Dalzell" userId="0186bafb-620a-4445-9279-e75d9639a960" providerId="ADAL" clId="{244B099B-0985-4AE2-A0BD-062F86FC91A9}" dt="2020-03-27T21:17:58.113" v="2260" actId="2696"/>
        <pc:sldMkLst>
          <pc:docMk/>
          <pc:sldMk cId="2403741274" sldId="362"/>
        </pc:sldMkLst>
        <pc:picChg chg="add">
          <ac:chgData name="Rebecca Dalzell" userId="0186bafb-620a-4445-9279-e75d9639a960" providerId="ADAL" clId="{244B099B-0985-4AE2-A0BD-062F86FC91A9}" dt="2020-03-27T18:30:30.435" v="175"/>
          <ac:picMkLst>
            <pc:docMk/>
            <pc:sldMk cId="2403741274" sldId="362"/>
            <ac:picMk id="6" creationId="{13B70E0B-6BC8-4242-A6B9-1274D03BB94B}"/>
          </ac:picMkLst>
        </pc:picChg>
        <pc:picChg chg="del">
          <ac:chgData name="Rebecca Dalzell" userId="0186bafb-620a-4445-9279-e75d9639a960" providerId="ADAL" clId="{244B099B-0985-4AE2-A0BD-062F86FC91A9}" dt="2020-03-27T18:30:29.862" v="174" actId="478"/>
          <ac:picMkLst>
            <pc:docMk/>
            <pc:sldMk cId="2403741274" sldId="362"/>
            <ac:picMk id="8" creationId="{F2B90F20-FDD4-42C6-8C27-DF3E7BC4ADAF}"/>
          </ac:picMkLst>
        </pc:picChg>
      </pc:sldChg>
      <pc:sldChg chg="addSp delSp modSp">
        <pc:chgData name="Rebecca Dalzell" userId="0186bafb-620a-4445-9279-e75d9639a960" providerId="ADAL" clId="{244B099B-0985-4AE2-A0BD-062F86FC91A9}" dt="2020-03-27T19:47:07.739" v="1911" actId="207"/>
        <pc:sldMkLst>
          <pc:docMk/>
          <pc:sldMk cId="4283363368" sldId="363"/>
        </pc:sldMkLst>
        <pc:spChg chg="mod">
          <ac:chgData name="Rebecca Dalzell" userId="0186bafb-620a-4445-9279-e75d9639a960" providerId="ADAL" clId="{244B099B-0985-4AE2-A0BD-062F86FC91A9}" dt="2020-03-27T19:47:07.739" v="1911" actId="207"/>
          <ac:spMkLst>
            <pc:docMk/>
            <pc:sldMk cId="4283363368" sldId="363"/>
            <ac:spMk id="3" creationId="{00000000-0000-0000-0000-000000000000}"/>
          </ac:spMkLst>
        </pc:spChg>
        <pc:picChg chg="del">
          <ac:chgData name="Rebecca Dalzell" userId="0186bafb-620a-4445-9279-e75d9639a960" providerId="ADAL" clId="{244B099B-0985-4AE2-A0BD-062F86FC91A9}" dt="2020-03-27T18:29:12.580" v="151" actId="478"/>
          <ac:picMkLst>
            <pc:docMk/>
            <pc:sldMk cId="4283363368" sldId="363"/>
            <ac:picMk id="5" creationId="{C07DBC14-C706-49AE-B4D5-FB45B99F1249}"/>
          </ac:picMkLst>
        </pc:picChg>
        <pc:picChg chg="add">
          <ac:chgData name="Rebecca Dalzell" userId="0186bafb-620a-4445-9279-e75d9639a960" providerId="ADAL" clId="{244B099B-0985-4AE2-A0BD-062F86FC91A9}" dt="2020-03-27T18:29:13.245" v="152"/>
          <ac:picMkLst>
            <pc:docMk/>
            <pc:sldMk cId="4283363368" sldId="363"/>
            <ac:picMk id="6" creationId="{ADFD6337-0A14-413A-B65B-CE6D029A671B}"/>
          </ac:picMkLst>
        </pc:picChg>
        <pc:picChg chg="add del mod">
          <ac:chgData name="Rebecca Dalzell" userId="0186bafb-620a-4445-9279-e75d9639a960" providerId="ADAL" clId="{244B099B-0985-4AE2-A0BD-062F86FC91A9}" dt="2020-03-27T19:45:11.273" v="1904" actId="478"/>
          <ac:picMkLst>
            <pc:docMk/>
            <pc:sldMk cId="4283363368" sldId="363"/>
            <ac:picMk id="9" creationId="{3CA233C8-CC31-4285-ADE5-10BE78751A66}"/>
          </ac:picMkLst>
        </pc:picChg>
        <pc:picChg chg="del">
          <ac:chgData name="Rebecca Dalzell" userId="0186bafb-620a-4445-9279-e75d9639a960" providerId="ADAL" clId="{244B099B-0985-4AE2-A0BD-062F86FC91A9}" dt="2020-03-27T19:17:20.095" v="940" actId="478"/>
          <ac:picMkLst>
            <pc:docMk/>
            <pc:sldMk cId="4283363368" sldId="363"/>
            <ac:picMk id="1028" creationId="{D5F7CC8D-282A-458C-9DB3-857B23C13D90}"/>
          </ac:picMkLst>
        </pc:picChg>
        <pc:picChg chg="add mod">
          <ac:chgData name="Rebecca Dalzell" userId="0186bafb-620a-4445-9279-e75d9639a960" providerId="ADAL" clId="{244B099B-0985-4AE2-A0BD-062F86FC91A9}" dt="2020-03-27T19:33:10.012" v="1591" actId="1076"/>
          <ac:picMkLst>
            <pc:docMk/>
            <pc:sldMk cId="4283363368" sldId="363"/>
            <ac:picMk id="2050" creationId="{8313457D-0D2A-4F1A-BCBD-4563FDFF14E3}"/>
          </ac:picMkLst>
        </pc:picChg>
        <pc:picChg chg="add mod">
          <ac:chgData name="Rebecca Dalzell" userId="0186bafb-620a-4445-9279-e75d9639a960" providerId="ADAL" clId="{244B099B-0985-4AE2-A0BD-062F86FC91A9}" dt="2020-03-27T19:33:05.370" v="1590" actId="14100"/>
          <ac:picMkLst>
            <pc:docMk/>
            <pc:sldMk cId="4283363368" sldId="363"/>
            <ac:picMk id="2052" creationId="{9882DBCA-4E4B-46F0-943C-FFE3BE0DEAAC}"/>
          </ac:picMkLst>
        </pc:picChg>
      </pc:sldChg>
      <pc:sldChg chg="addSp delSp del">
        <pc:chgData name="Rebecca Dalzell" userId="0186bafb-620a-4445-9279-e75d9639a960" providerId="ADAL" clId="{244B099B-0985-4AE2-A0BD-062F86FC91A9}" dt="2020-03-27T19:33:21.539" v="1592" actId="2696"/>
        <pc:sldMkLst>
          <pc:docMk/>
          <pc:sldMk cId="3703745159" sldId="364"/>
        </pc:sldMkLst>
        <pc:picChg chg="del">
          <ac:chgData name="Rebecca Dalzell" userId="0186bafb-620a-4445-9279-e75d9639a960" providerId="ADAL" clId="{244B099B-0985-4AE2-A0BD-062F86FC91A9}" dt="2020-03-27T18:29:28.278" v="153" actId="478"/>
          <ac:picMkLst>
            <pc:docMk/>
            <pc:sldMk cId="3703745159" sldId="364"/>
            <ac:picMk id="5" creationId="{C07DBC14-C706-49AE-B4D5-FB45B99F1249}"/>
          </ac:picMkLst>
        </pc:picChg>
        <pc:picChg chg="add">
          <ac:chgData name="Rebecca Dalzell" userId="0186bafb-620a-4445-9279-e75d9639a960" providerId="ADAL" clId="{244B099B-0985-4AE2-A0BD-062F86FC91A9}" dt="2020-03-27T18:29:28.899" v="154"/>
          <ac:picMkLst>
            <pc:docMk/>
            <pc:sldMk cId="3703745159" sldId="364"/>
            <ac:picMk id="6" creationId="{D6CE38C8-4B7D-4C94-8AD3-E40AA2B31BBC}"/>
          </ac:picMkLst>
        </pc:picChg>
      </pc:sldChg>
      <pc:sldChg chg="addSp delSp del">
        <pc:chgData name="Rebecca Dalzell" userId="0186bafb-620a-4445-9279-e75d9639a960" providerId="ADAL" clId="{244B099B-0985-4AE2-A0BD-062F86FC91A9}" dt="2020-03-27T19:34:03.970" v="1594" actId="2696"/>
        <pc:sldMkLst>
          <pc:docMk/>
          <pc:sldMk cId="4122548838" sldId="365"/>
        </pc:sldMkLst>
        <pc:picChg chg="del">
          <ac:chgData name="Rebecca Dalzell" userId="0186bafb-620a-4445-9279-e75d9639a960" providerId="ADAL" clId="{244B099B-0985-4AE2-A0BD-062F86FC91A9}" dt="2020-03-27T18:29:32.978" v="155" actId="478"/>
          <ac:picMkLst>
            <pc:docMk/>
            <pc:sldMk cId="4122548838" sldId="365"/>
            <ac:picMk id="5" creationId="{C07DBC14-C706-49AE-B4D5-FB45B99F1249}"/>
          </ac:picMkLst>
        </pc:picChg>
        <pc:picChg chg="add">
          <ac:chgData name="Rebecca Dalzell" userId="0186bafb-620a-4445-9279-e75d9639a960" providerId="ADAL" clId="{244B099B-0985-4AE2-A0BD-062F86FC91A9}" dt="2020-03-27T18:29:33.838" v="156"/>
          <ac:picMkLst>
            <pc:docMk/>
            <pc:sldMk cId="4122548838" sldId="365"/>
            <ac:picMk id="6" creationId="{DCE25770-1DF9-4F51-89E0-667378F58DBA}"/>
          </ac:picMkLst>
        </pc:picChg>
      </pc:sldChg>
      <pc:sldChg chg="addSp del">
        <pc:chgData name="Rebecca Dalzell" userId="0186bafb-620a-4445-9279-e75d9639a960" providerId="ADAL" clId="{244B099B-0985-4AE2-A0BD-062F86FC91A9}" dt="2020-03-27T19:33:55.141" v="1593" actId="2696"/>
        <pc:sldMkLst>
          <pc:docMk/>
          <pc:sldMk cId="4045688404" sldId="366"/>
        </pc:sldMkLst>
        <pc:picChg chg="add">
          <ac:chgData name="Rebecca Dalzell" userId="0186bafb-620a-4445-9279-e75d9639a960" providerId="ADAL" clId="{244B099B-0985-4AE2-A0BD-062F86FC91A9}" dt="2020-03-27T18:29:40.716" v="157"/>
          <ac:picMkLst>
            <pc:docMk/>
            <pc:sldMk cId="4045688404" sldId="366"/>
            <ac:picMk id="7" creationId="{6AE75485-2D0A-4D3E-BA63-E59232E3CB37}"/>
          </ac:picMkLst>
        </pc:picChg>
      </pc:sldChg>
      <pc:sldChg chg="addSp delSp del">
        <pc:chgData name="Rebecca Dalzell" userId="0186bafb-620a-4445-9279-e75d9639a960" providerId="ADAL" clId="{244B099B-0985-4AE2-A0BD-062F86FC91A9}" dt="2020-03-27T21:17:18.680" v="2257" actId="2696"/>
        <pc:sldMkLst>
          <pc:docMk/>
          <pc:sldMk cId="737537338" sldId="369"/>
        </pc:sldMkLst>
        <pc:picChg chg="del">
          <ac:chgData name="Rebecca Dalzell" userId="0186bafb-620a-4445-9279-e75d9639a960" providerId="ADAL" clId="{244B099B-0985-4AE2-A0BD-062F86FC91A9}" dt="2020-03-27T18:29:59.705" v="162" actId="478"/>
          <ac:picMkLst>
            <pc:docMk/>
            <pc:sldMk cId="737537338" sldId="369"/>
            <ac:picMk id="5" creationId="{8F951CA1-19E9-435B-A86D-71AB97F63021}"/>
          </ac:picMkLst>
        </pc:picChg>
        <pc:picChg chg="add">
          <ac:chgData name="Rebecca Dalzell" userId="0186bafb-620a-4445-9279-e75d9639a960" providerId="ADAL" clId="{244B099B-0985-4AE2-A0BD-062F86FC91A9}" dt="2020-03-27T18:30:00.318" v="163"/>
          <ac:picMkLst>
            <pc:docMk/>
            <pc:sldMk cId="737537338" sldId="369"/>
            <ac:picMk id="10" creationId="{DD03AD4D-1AE2-4161-B46C-37CDCEA8C192}"/>
          </ac:picMkLst>
        </pc:picChg>
      </pc:sldChg>
      <pc:sldChg chg="addSp delSp del">
        <pc:chgData name="Rebecca Dalzell" userId="0186bafb-620a-4445-9279-e75d9639a960" providerId="ADAL" clId="{244B099B-0985-4AE2-A0BD-062F86FC91A9}" dt="2020-03-27T21:17:51.985" v="2259" actId="2696"/>
        <pc:sldMkLst>
          <pc:docMk/>
          <pc:sldMk cId="849751258" sldId="370"/>
        </pc:sldMkLst>
        <pc:picChg chg="add">
          <ac:chgData name="Rebecca Dalzell" userId="0186bafb-620a-4445-9279-e75d9639a960" providerId="ADAL" clId="{244B099B-0985-4AE2-A0BD-062F86FC91A9}" dt="2020-03-27T18:30:21.416" v="171"/>
          <ac:picMkLst>
            <pc:docMk/>
            <pc:sldMk cId="849751258" sldId="370"/>
            <ac:picMk id="6" creationId="{84559C14-E239-4EB4-A8C1-7EE85186AFAB}"/>
          </ac:picMkLst>
        </pc:picChg>
        <pc:picChg chg="del">
          <ac:chgData name="Rebecca Dalzell" userId="0186bafb-620a-4445-9279-e75d9639a960" providerId="ADAL" clId="{244B099B-0985-4AE2-A0BD-062F86FC91A9}" dt="2020-03-27T18:30:20.849" v="170" actId="478"/>
          <ac:picMkLst>
            <pc:docMk/>
            <pc:sldMk cId="849751258" sldId="370"/>
            <ac:picMk id="8" creationId="{F2B90F20-FDD4-42C6-8C27-DF3E7BC4ADAF}"/>
          </ac:picMkLst>
        </pc:picChg>
      </pc:sldChg>
      <pc:sldChg chg="addSp delSp modSp">
        <pc:chgData name="Rebecca Dalzell" userId="0186bafb-620a-4445-9279-e75d9639a960" providerId="ADAL" clId="{244B099B-0985-4AE2-A0BD-062F86FC91A9}" dt="2020-03-27T21:16:34.871" v="2256" actId="255"/>
        <pc:sldMkLst>
          <pc:docMk/>
          <pc:sldMk cId="1426152759" sldId="371"/>
        </pc:sldMkLst>
        <pc:spChg chg="mod">
          <ac:chgData name="Rebecca Dalzell" userId="0186bafb-620a-4445-9279-e75d9639a960" providerId="ADAL" clId="{244B099B-0985-4AE2-A0BD-062F86FC91A9}" dt="2020-03-27T21:16:34.871" v="2256" actId="255"/>
          <ac:spMkLst>
            <pc:docMk/>
            <pc:sldMk cId="1426152759" sldId="371"/>
            <ac:spMk id="3" creationId="{00000000-0000-0000-0000-000000000000}"/>
          </ac:spMkLst>
        </pc:spChg>
        <pc:picChg chg="del">
          <ac:chgData name="Rebecca Dalzell" userId="0186bafb-620a-4445-9279-e75d9639a960" providerId="ADAL" clId="{244B099B-0985-4AE2-A0BD-062F86FC91A9}" dt="2020-03-27T21:05:54.354" v="2085" actId="478"/>
          <ac:picMkLst>
            <pc:docMk/>
            <pc:sldMk cId="1426152759" sldId="371"/>
            <ac:picMk id="6" creationId="{9738FEE5-5174-44EC-B8B1-959EE6A802FA}"/>
          </ac:picMkLst>
        </pc:picChg>
        <pc:picChg chg="del">
          <ac:chgData name="Rebecca Dalzell" userId="0186bafb-620a-4445-9279-e75d9639a960" providerId="ADAL" clId="{244B099B-0985-4AE2-A0BD-062F86FC91A9}" dt="2020-03-27T18:29:50.778" v="160" actId="478"/>
          <ac:picMkLst>
            <pc:docMk/>
            <pc:sldMk cId="1426152759" sldId="371"/>
            <ac:picMk id="8" creationId="{F4AEFC99-A4D8-441F-BAD0-E4BDF8BBD1C6}"/>
          </ac:picMkLst>
        </pc:picChg>
        <pc:picChg chg="del">
          <ac:chgData name="Rebecca Dalzell" userId="0186bafb-620a-4445-9279-e75d9639a960" providerId="ADAL" clId="{244B099B-0985-4AE2-A0BD-062F86FC91A9}" dt="2020-03-27T21:10:15.491" v="2101" actId="478"/>
          <ac:picMkLst>
            <pc:docMk/>
            <pc:sldMk cId="1426152759" sldId="371"/>
            <ac:picMk id="9" creationId="{45E30690-11D1-479F-990D-E0D2447C39AA}"/>
          </ac:picMkLst>
        </pc:picChg>
        <pc:picChg chg="add">
          <ac:chgData name="Rebecca Dalzell" userId="0186bafb-620a-4445-9279-e75d9639a960" providerId="ADAL" clId="{244B099B-0985-4AE2-A0BD-062F86FC91A9}" dt="2020-03-27T18:29:51.537" v="161"/>
          <ac:picMkLst>
            <pc:docMk/>
            <pc:sldMk cId="1426152759" sldId="371"/>
            <ac:picMk id="10" creationId="{2C9D29FC-F3FB-40EC-8F6C-178C1152AA78}"/>
          </ac:picMkLst>
        </pc:picChg>
        <pc:picChg chg="del">
          <ac:chgData name="Rebecca Dalzell" userId="0186bafb-620a-4445-9279-e75d9639a960" providerId="ADAL" clId="{244B099B-0985-4AE2-A0BD-062F86FC91A9}" dt="2020-03-27T21:07:28.546" v="2097" actId="478"/>
          <ac:picMkLst>
            <pc:docMk/>
            <pc:sldMk cId="1426152759" sldId="371"/>
            <ac:picMk id="11" creationId="{FA06FBEC-7E6A-4988-9217-EA4938E56841}"/>
          </ac:picMkLst>
        </pc:picChg>
        <pc:picChg chg="add mod">
          <ac:chgData name="Rebecca Dalzell" userId="0186bafb-620a-4445-9279-e75d9639a960" providerId="ADAL" clId="{244B099B-0985-4AE2-A0BD-062F86FC91A9}" dt="2020-03-27T21:14:53.475" v="2213" actId="14100"/>
          <ac:picMkLst>
            <pc:docMk/>
            <pc:sldMk cId="1426152759" sldId="371"/>
            <ac:picMk id="4098" creationId="{51230455-4371-43C3-B180-3D18CB0DBD19}"/>
          </ac:picMkLst>
        </pc:picChg>
        <pc:picChg chg="add mod">
          <ac:chgData name="Rebecca Dalzell" userId="0186bafb-620a-4445-9279-e75d9639a960" providerId="ADAL" clId="{244B099B-0985-4AE2-A0BD-062F86FC91A9}" dt="2020-03-27T21:15:19.279" v="2219" actId="1076"/>
          <ac:picMkLst>
            <pc:docMk/>
            <pc:sldMk cId="1426152759" sldId="371"/>
            <ac:picMk id="4100" creationId="{737E39A9-46EA-4CB2-8EA0-9E26FAC927E6}"/>
          </ac:picMkLst>
        </pc:picChg>
        <pc:picChg chg="add mod">
          <ac:chgData name="Rebecca Dalzell" userId="0186bafb-620a-4445-9279-e75d9639a960" providerId="ADAL" clId="{244B099B-0985-4AE2-A0BD-062F86FC91A9}" dt="2020-03-27T21:15:14.396" v="2218" actId="1076"/>
          <ac:picMkLst>
            <pc:docMk/>
            <pc:sldMk cId="1426152759" sldId="371"/>
            <ac:picMk id="4102" creationId="{9C770B33-9B59-4432-B396-8B4E14B5C981}"/>
          </ac:picMkLst>
        </pc:picChg>
        <pc:picChg chg="add mod">
          <ac:chgData name="Rebecca Dalzell" userId="0186bafb-620a-4445-9279-e75d9639a960" providerId="ADAL" clId="{244B099B-0985-4AE2-A0BD-062F86FC91A9}" dt="2020-03-27T21:15:10.499" v="2217" actId="1076"/>
          <ac:picMkLst>
            <pc:docMk/>
            <pc:sldMk cId="1426152759" sldId="371"/>
            <ac:picMk id="4104" creationId="{B2093FE1-CA6F-4EA8-B3FA-FC6445CC7133}"/>
          </ac:picMkLst>
        </pc:picChg>
      </pc:sldChg>
      <pc:sldChg chg="addSp delSp modSp">
        <pc:chgData name="Rebecca Dalzell" userId="0186bafb-620a-4445-9279-e75d9639a960" providerId="ADAL" clId="{244B099B-0985-4AE2-A0BD-062F86FC91A9}" dt="2020-03-27T22:47:13.289" v="2306" actId="20577"/>
        <pc:sldMkLst>
          <pc:docMk/>
          <pc:sldMk cId="134572253" sldId="372"/>
        </pc:sldMkLst>
        <pc:spChg chg="mod">
          <ac:chgData name="Rebecca Dalzell" userId="0186bafb-620a-4445-9279-e75d9639a960" providerId="ADAL" clId="{244B099B-0985-4AE2-A0BD-062F86FC91A9}" dt="2020-03-27T21:18:12.330" v="2269" actId="20577"/>
          <ac:spMkLst>
            <pc:docMk/>
            <pc:sldMk cId="134572253" sldId="372"/>
            <ac:spMk id="2" creationId="{B5A87D54-0582-4FA1-8405-AC97C2202C8F}"/>
          </ac:spMkLst>
        </pc:spChg>
        <pc:spChg chg="mod">
          <ac:chgData name="Rebecca Dalzell" userId="0186bafb-620a-4445-9279-e75d9639a960" providerId="ADAL" clId="{244B099B-0985-4AE2-A0BD-062F86FC91A9}" dt="2020-03-27T22:47:13.289" v="2306" actId="20577"/>
          <ac:spMkLst>
            <pc:docMk/>
            <pc:sldMk cId="134572253" sldId="372"/>
            <ac:spMk id="6" creationId="{FB343DB3-8EAC-434B-970F-4029D37D24BF}"/>
          </ac:spMkLst>
        </pc:spChg>
        <pc:picChg chg="del">
          <ac:chgData name="Rebecca Dalzell" userId="0186bafb-620a-4445-9279-e75d9639a960" providerId="ADAL" clId="{244B099B-0985-4AE2-A0BD-062F86FC91A9}" dt="2020-03-27T18:30:12.198" v="166" actId="478"/>
          <ac:picMkLst>
            <pc:docMk/>
            <pc:sldMk cId="134572253" sldId="372"/>
            <ac:picMk id="5" creationId="{8F951CA1-19E9-435B-A86D-71AB97F63021}"/>
          </ac:picMkLst>
        </pc:picChg>
        <pc:picChg chg="add">
          <ac:chgData name="Rebecca Dalzell" userId="0186bafb-620a-4445-9279-e75d9639a960" providerId="ADAL" clId="{244B099B-0985-4AE2-A0BD-062F86FC91A9}" dt="2020-03-27T18:30:12.765" v="167"/>
          <ac:picMkLst>
            <pc:docMk/>
            <pc:sldMk cId="134572253" sldId="372"/>
            <ac:picMk id="7" creationId="{C2AB70F5-690F-45F3-91E8-D4E318078D17}"/>
          </ac:picMkLst>
        </pc:picChg>
      </pc:sldChg>
      <pc:sldChg chg="addSp delSp del">
        <pc:chgData name="Rebecca Dalzell" userId="0186bafb-620a-4445-9279-e75d9639a960" providerId="ADAL" clId="{244B099B-0985-4AE2-A0BD-062F86FC91A9}" dt="2020-03-27T21:17:43.285" v="2258" actId="2696"/>
        <pc:sldMkLst>
          <pc:docMk/>
          <pc:sldMk cId="3884396054" sldId="373"/>
        </pc:sldMkLst>
        <pc:picChg chg="del">
          <ac:chgData name="Rebecca Dalzell" userId="0186bafb-620a-4445-9279-e75d9639a960" providerId="ADAL" clId="{244B099B-0985-4AE2-A0BD-062F86FC91A9}" dt="2020-03-27T18:30:08.035" v="164" actId="478"/>
          <ac:picMkLst>
            <pc:docMk/>
            <pc:sldMk cId="3884396054" sldId="373"/>
            <ac:picMk id="5" creationId="{8F951CA1-19E9-435B-A86D-71AB97F63021}"/>
          </ac:picMkLst>
        </pc:picChg>
        <pc:picChg chg="add">
          <ac:chgData name="Rebecca Dalzell" userId="0186bafb-620a-4445-9279-e75d9639a960" providerId="ADAL" clId="{244B099B-0985-4AE2-A0BD-062F86FC91A9}" dt="2020-03-27T18:30:08.613" v="165"/>
          <ac:picMkLst>
            <pc:docMk/>
            <pc:sldMk cId="3884396054" sldId="373"/>
            <ac:picMk id="8" creationId="{E3AEF0D9-4E4F-4C90-9A66-70D056EF946D}"/>
          </ac:picMkLst>
        </pc:picChg>
      </pc:sldChg>
      <pc:sldMasterChg chg="addSp delSp modSp delSldLayout modSldLayout">
        <pc:chgData name="Rebecca Dalzell" userId="0186bafb-620a-4445-9279-e75d9639a960" providerId="ADAL" clId="{244B099B-0985-4AE2-A0BD-062F86FC91A9}" dt="2020-04-02T18:26:47.687" v="2943" actId="1076"/>
        <pc:sldMasterMkLst>
          <pc:docMk/>
          <pc:sldMasterMk cId="0" sldId="2147483876"/>
        </pc:sldMasterMkLst>
        <pc:picChg chg="del">
          <ac:chgData name="Rebecca Dalzell" userId="0186bafb-620a-4445-9279-e75d9639a960" providerId="ADAL" clId="{244B099B-0985-4AE2-A0BD-062F86FC91A9}" dt="2020-03-27T18:32:37.237" v="179" actId="478"/>
          <ac:picMkLst>
            <pc:docMk/>
            <pc:sldMasterMk cId="0" sldId="2147483876"/>
            <ac:picMk id="3" creationId="{00000000-0000-0000-0000-000000000000}"/>
          </ac:picMkLst>
        </pc:picChg>
        <pc:picChg chg="add mod">
          <ac:chgData name="Rebecca Dalzell" userId="0186bafb-620a-4445-9279-e75d9639a960" providerId="ADAL" clId="{244B099B-0985-4AE2-A0BD-062F86FC91A9}" dt="2020-03-27T18:32:59.759" v="193" actId="1036"/>
          <ac:picMkLst>
            <pc:docMk/>
            <pc:sldMasterMk cId="0" sldId="2147483876"/>
            <ac:picMk id="5" creationId="{C4666E15-5D86-4BFC-BD20-4091DB3902AD}"/>
          </ac:picMkLst>
        </pc:picChg>
        <pc:picChg chg="add mod">
          <ac:chgData name="Rebecca Dalzell" userId="0186bafb-620a-4445-9279-e75d9639a960" providerId="ADAL" clId="{244B099B-0985-4AE2-A0BD-062F86FC91A9}" dt="2020-04-02T18:26:47.687" v="2943" actId="1076"/>
          <ac:picMkLst>
            <pc:docMk/>
            <pc:sldMasterMk cId="0" sldId="2147483876"/>
            <ac:picMk id="16" creationId="{D7060F9A-5F67-4EDD-979B-F1D3088EA2A3}"/>
          </ac:picMkLst>
        </pc:picChg>
        <pc:picChg chg="del">
          <ac:chgData name="Rebecca Dalzell" userId="0186bafb-620a-4445-9279-e75d9639a960" providerId="ADAL" clId="{244B099B-0985-4AE2-A0BD-062F86FC91A9}" dt="2020-04-02T18:26:18.729" v="2939" actId="478"/>
          <ac:picMkLst>
            <pc:docMk/>
            <pc:sldMasterMk cId="0" sldId="2147483876"/>
            <ac:picMk id="19" creationId="{E096AF66-706B-45EF-B206-870400B8CC5C}"/>
          </ac:picMkLst>
        </pc:picChg>
        <pc:sldLayoutChg chg="addSp delSp modSp">
          <pc:chgData name="Rebecca Dalzell" userId="0186bafb-620a-4445-9279-e75d9639a960" providerId="ADAL" clId="{244B099B-0985-4AE2-A0BD-062F86FC91A9}" dt="2020-04-02T18:26:12.484" v="2938" actId="478"/>
          <pc:sldLayoutMkLst>
            <pc:docMk/>
            <pc:sldMasterMk cId="0" sldId="2147483876"/>
            <pc:sldLayoutMk cId="0" sldId="2147483880"/>
          </pc:sldLayoutMkLst>
          <pc:spChg chg="mod ord">
            <ac:chgData name="Rebecca Dalzell" userId="0186bafb-620a-4445-9279-e75d9639a960" providerId="ADAL" clId="{244B099B-0985-4AE2-A0BD-062F86FC91A9}" dt="2020-04-02T18:26:02.674" v="2937" actId="1076"/>
            <ac:spMkLst>
              <pc:docMk/>
              <pc:sldMasterMk cId="0" sldId="2147483876"/>
              <pc:sldLayoutMk cId="0" sldId="2147483880"/>
              <ac:spMk id="3" creationId="{00000000-0000-0000-0000-000000000000}"/>
            </ac:spMkLst>
          </pc:spChg>
          <pc:picChg chg="add del mod">
            <ac:chgData name="Rebecca Dalzell" userId="0186bafb-620a-4445-9279-e75d9639a960" providerId="ADAL" clId="{244B099B-0985-4AE2-A0BD-062F86FC91A9}" dt="2020-04-02T18:26:12.484" v="2938" actId="478"/>
            <ac:picMkLst>
              <pc:docMk/>
              <pc:sldMasterMk cId="0" sldId="2147483876"/>
              <pc:sldLayoutMk cId="0" sldId="2147483880"/>
              <ac:picMk id="6" creationId="{FE468548-82BB-4916-8521-37701AA74F70}"/>
            </ac:picMkLst>
          </pc:picChg>
        </pc:sldLayoutChg>
        <pc:sldLayoutChg chg="del">
          <pc:chgData name="Rebecca Dalzell" userId="0186bafb-620a-4445-9279-e75d9639a960" providerId="ADAL" clId="{244B099B-0985-4AE2-A0BD-062F86FC91A9}" dt="2020-03-27T18:32:29.588" v="178" actId="2696"/>
          <pc:sldLayoutMkLst>
            <pc:docMk/>
            <pc:sldMasterMk cId="0" sldId="2147483876"/>
            <pc:sldLayoutMk cId="0" sldId="2147483884"/>
          </pc:sldLayoutMkLst>
        </pc:sldLayoutChg>
        <pc:sldLayoutChg chg="del">
          <pc:chgData name="Rebecca Dalzell" userId="0186bafb-620a-4445-9279-e75d9639a960" providerId="ADAL" clId="{244B099B-0985-4AE2-A0BD-062F86FC91A9}" dt="2020-03-27T18:32:24.044" v="177" actId="2696"/>
          <pc:sldLayoutMkLst>
            <pc:docMk/>
            <pc:sldMasterMk cId="0" sldId="2147483876"/>
            <pc:sldLayoutMk cId="0" sldId="2147483885"/>
          </pc:sldLayoutMkLst>
        </pc:sldLayoutChg>
        <pc:sldLayoutChg chg="del">
          <pc:chgData name="Rebecca Dalzell" userId="0186bafb-620a-4445-9279-e75d9639a960" providerId="ADAL" clId="{244B099B-0985-4AE2-A0BD-062F86FC91A9}" dt="2020-03-27T18:32:13.649" v="176" actId="2696"/>
          <pc:sldLayoutMkLst>
            <pc:docMk/>
            <pc:sldMasterMk cId="0" sldId="2147483876"/>
            <pc:sldLayoutMk cId="0" sldId="2147483886"/>
          </pc:sldLayoutMkLst>
        </pc:sldLayoutChg>
        <pc:sldLayoutChg chg="addSp delSp modSp">
          <pc:chgData name="Rebecca Dalzell" userId="0186bafb-620a-4445-9279-e75d9639a960" providerId="ADAL" clId="{244B099B-0985-4AE2-A0BD-062F86FC91A9}" dt="2020-03-27T18:24:37.299" v="16" actId="1076"/>
          <pc:sldLayoutMkLst>
            <pc:docMk/>
            <pc:sldMasterMk cId="0" sldId="2147483876"/>
            <pc:sldLayoutMk cId="2786391826" sldId="2147483887"/>
          </pc:sldLayoutMkLst>
          <pc:spChg chg="del mod">
            <ac:chgData name="Rebecca Dalzell" userId="0186bafb-620a-4445-9279-e75d9639a960" providerId="ADAL" clId="{244B099B-0985-4AE2-A0BD-062F86FC91A9}" dt="2020-03-27T18:24:22.413" v="13" actId="478"/>
            <ac:spMkLst>
              <pc:docMk/>
              <pc:sldMasterMk cId="0" sldId="2147483876"/>
              <pc:sldLayoutMk cId="2786391826" sldId="2147483887"/>
              <ac:spMk id="9" creationId="{00000000-0000-0000-0000-000000000000}"/>
            </ac:spMkLst>
          </pc:spChg>
          <pc:picChg chg="del mod">
            <ac:chgData name="Rebecca Dalzell" userId="0186bafb-620a-4445-9279-e75d9639a960" providerId="ADAL" clId="{244B099B-0985-4AE2-A0BD-062F86FC91A9}" dt="2020-03-27T18:22:59.498" v="2" actId="478"/>
            <ac:picMkLst>
              <pc:docMk/>
              <pc:sldMasterMk cId="0" sldId="2147483876"/>
              <pc:sldLayoutMk cId="2786391826" sldId="2147483887"/>
              <ac:picMk id="3" creationId="{00000000-0000-0000-0000-000000000000}"/>
            </ac:picMkLst>
          </pc:picChg>
          <pc:picChg chg="add mod">
            <ac:chgData name="Rebecca Dalzell" userId="0186bafb-620a-4445-9279-e75d9639a960" providerId="ADAL" clId="{244B099B-0985-4AE2-A0BD-062F86FC91A9}" dt="2020-03-27T18:24:37.299" v="16" actId="1076"/>
            <ac:picMkLst>
              <pc:docMk/>
              <pc:sldMasterMk cId="0" sldId="2147483876"/>
              <pc:sldLayoutMk cId="2786391826" sldId="2147483887"/>
              <ac:picMk id="8" creationId="{226A2714-B4C0-4AB2-BB99-058E59E7A102}"/>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4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249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6D72446-3F54-4FAA-AA3F-5A24450969B3}" type="datetimeFigureOut">
              <a:rPr lang="en-US"/>
              <a:pPr>
                <a:defRPr/>
              </a:pPr>
              <a:t>4/2/2020</a:t>
            </a:fld>
            <a:endParaRPr lang="en-US"/>
          </a:p>
        </p:txBody>
      </p:sp>
      <p:sp>
        <p:nvSpPr>
          <p:cNvPr id="4249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249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56AB1D8-7CAD-47D6-9DE6-365DE1EA50D1}" type="slidenum">
              <a:rPr lang="en-US"/>
              <a:pPr>
                <a:defRPr/>
              </a:pPr>
              <a:t>‹#›</a:t>
            </a:fld>
            <a:endParaRPr lang="en-US"/>
          </a:p>
        </p:txBody>
      </p:sp>
    </p:spTree>
    <p:extLst>
      <p:ext uri="{BB962C8B-B14F-4D97-AF65-F5344CB8AC3E}">
        <p14:creationId xmlns:p14="http://schemas.microsoft.com/office/powerpoint/2010/main" val="652503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893D4C7-C765-4860-9EE8-28B8B962F419}" type="slidenum">
              <a:rPr lang="en-US"/>
              <a:pPr>
                <a:defRPr/>
              </a:pPr>
              <a:t>‹#›</a:t>
            </a:fld>
            <a:endParaRPr lang="en-US"/>
          </a:p>
        </p:txBody>
      </p:sp>
    </p:spTree>
    <p:extLst>
      <p:ext uri="{BB962C8B-B14F-4D97-AF65-F5344CB8AC3E}">
        <p14:creationId xmlns:p14="http://schemas.microsoft.com/office/powerpoint/2010/main" val="3183973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ChangeArrowheads="1" noTextEdit="1"/>
          </p:cNvSpPr>
          <p:nvPr>
            <p:ph type="sldImg"/>
          </p:nvPr>
        </p:nvSpPr>
        <p:spPr>
          <a:ln/>
        </p:spPr>
      </p:sp>
      <p:sp>
        <p:nvSpPr>
          <p:cNvPr id="12290"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814204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Rectangle 2"/>
          <p:cNvSpPr>
            <a:spLocks noGrp="1" noRot="1" noChangeAspect="1" noChangeArrowheads="1" noTextEdit="1"/>
          </p:cNvSpPr>
          <p:nvPr>
            <p:ph type="sldImg"/>
          </p:nvPr>
        </p:nvSpPr>
        <p:spPr>
          <a:ln/>
        </p:spPr>
      </p:sp>
      <p:sp>
        <p:nvSpPr>
          <p:cNvPr id="414722"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415334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Rectangle 2"/>
          <p:cNvSpPr>
            <a:spLocks noGrp="1" noRot="1" noChangeAspect="1" noChangeArrowheads="1" noTextEdit="1"/>
          </p:cNvSpPr>
          <p:nvPr>
            <p:ph type="sldImg"/>
          </p:nvPr>
        </p:nvSpPr>
        <p:spPr>
          <a:ln/>
        </p:spPr>
      </p:sp>
      <p:sp>
        <p:nvSpPr>
          <p:cNvPr id="414722"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Rectangle 2"/>
          <p:cNvSpPr>
            <a:spLocks noGrp="1" noRot="1" noChangeAspect="1" noChangeArrowheads="1" noTextEdit="1"/>
          </p:cNvSpPr>
          <p:nvPr>
            <p:ph type="sldImg"/>
          </p:nvPr>
        </p:nvSpPr>
        <p:spPr>
          <a:ln/>
        </p:spPr>
      </p:sp>
      <p:sp>
        <p:nvSpPr>
          <p:cNvPr id="414722"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448200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Rectangle 2"/>
          <p:cNvSpPr>
            <a:spLocks noGrp="1" noRot="1" noChangeAspect="1" noChangeArrowheads="1" noTextEdit="1"/>
          </p:cNvSpPr>
          <p:nvPr>
            <p:ph type="sldImg"/>
          </p:nvPr>
        </p:nvSpPr>
        <p:spPr>
          <a:ln/>
        </p:spPr>
      </p:sp>
      <p:sp>
        <p:nvSpPr>
          <p:cNvPr id="414722"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952368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Rectangle 2"/>
          <p:cNvSpPr>
            <a:spLocks noGrp="1" noRot="1" noChangeAspect="1" noChangeArrowheads="1" noTextEdit="1"/>
          </p:cNvSpPr>
          <p:nvPr>
            <p:ph type="sldImg"/>
          </p:nvPr>
        </p:nvSpPr>
        <p:spPr>
          <a:ln/>
        </p:spPr>
      </p:sp>
      <p:sp>
        <p:nvSpPr>
          <p:cNvPr id="414722"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146211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Rectangle 2"/>
          <p:cNvSpPr>
            <a:spLocks noGrp="1" noRot="1" noChangeAspect="1" noChangeArrowheads="1" noTextEdit="1"/>
          </p:cNvSpPr>
          <p:nvPr>
            <p:ph type="sldImg"/>
          </p:nvPr>
        </p:nvSpPr>
        <p:spPr>
          <a:ln/>
        </p:spPr>
      </p:sp>
      <p:sp>
        <p:nvSpPr>
          <p:cNvPr id="414722"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879520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1" name="Rectangle 2"/>
          <p:cNvSpPr>
            <a:spLocks noGrp="1" noRot="1" noChangeAspect="1" noChangeArrowheads="1" noTextEdit="1"/>
          </p:cNvSpPr>
          <p:nvPr>
            <p:ph type="sldImg"/>
          </p:nvPr>
        </p:nvSpPr>
        <p:spPr>
          <a:ln/>
        </p:spPr>
      </p:sp>
      <p:sp>
        <p:nvSpPr>
          <p:cNvPr id="414722"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40009311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4" name="Picture 42"/>
          <p:cNvPicPr>
            <a:picLocks noChangeAspect="1"/>
          </p:cNvPicPr>
          <p:nvPr userDrawn="1"/>
        </p:nvPicPr>
        <p:blipFill rotWithShape="1">
          <a:blip r:embed="rId2"/>
          <a:srcRect t="6794" b="7547"/>
          <a:stretch/>
        </p:blipFill>
        <p:spPr bwMode="auto">
          <a:xfrm>
            <a:off x="0" y="1048211"/>
            <a:ext cx="9143999" cy="4895390"/>
          </a:xfrm>
          <a:prstGeom prst="rect">
            <a:avLst/>
          </a:prstGeom>
          <a:noFill/>
          <a:ln w="9525">
            <a:noFill/>
            <a:miter lim="800000"/>
            <a:headEnd/>
            <a:tailEnd/>
          </a:ln>
        </p:spPr>
      </p:pic>
      <p:grpSp>
        <p:nvGrpSpPr>
          <p:cNvPr id="5" name="Group 43"/>
          <p:cNvGrpSpPr>
            <a:grpSpLocks/>
          </p:cNvGrpSpPr>
          <p:nvPr userDrawn="1"/>
        </p:nvGrpSpPr>
        <p:grpSpPr bwMode="auto">
          <a:xfrm>
            <a:off x="0" y="5872163"/>
            <a:ext cx="9144000" cy="342900"/>
            <a:chOff x="0" y="6057900"/>
            <a:chExt cx="9144000" cy="342970"/>
          </a:xfrm>
        </p:grpSpPr>
        <p:sp>
          <p:nvSpPr>
            <p:cNvPr id="6" name="Rectangle 5"/>
            <p:cNvSpPr/>
            <p:nvPr/>
          </p:nvSpPr>
          <p:spPr>
            <a:xfrm>
              <a:off x="4400550" y="6057900"/>
              <a:ext cx="4743450" cy="342970"/>
            </a:xfrm>
            <a:custGeom>
              <a:avLst/>
              <a:gdLst>
                <a:gd name="connsiteX0" fmla="*/ 0 w 4114800"/>
                <a:gd name="connsiteY0" fmla="*/ 0 h 342900"/>
                <a:gd name="connsiteX1" fmla="*/ 4114800 w 4114800"/>
                <a:gd name="connsiteY1" fmla="*/ 0 h 342900"/>
                <a:gd name="connsiteX2" fmla="*/ 4114800 w 4114800"/>
                <a:gd name="connsiteY2" fmla="*/ 342900 h 342900"/>
                <a:gd name="connsiteX3" fmla="*/ 0 w 4114800"/>
                <a:gd name="connsiteY3" fmla="*/ 342900 h 342900"/>
                <a:gd name="connsiteX4" fmla="*/ 0 w 4114800"/>
                <a:gd name="connsiteY4" fmla="*/ 0 h 342900"/>
                <a:gd name="connsiteX0" fmla="*/ 628650 w 4743450"/>
                <a:gd name="connsiteY0" fmla="*/ 0 h 342900"/>
                <a:gd name="connsiteX1" fmla="*/ 4743450 w 4743450"/>
                <a:gd name="connsiteY1" fmla="*/ 0 h 342900"/>
                <a:gd name="connsiteX2" fmla="*/ 4743450 w 4743450"/>
                <a:gd name="connsiteY2" fmla="*/ 342900 h 342900"/>
                <a:gd name="connsiteX3" fmla="*/ 628650 w 4743450"/>
                <a:gd name="connsiteY3" fmla="*/ 342900 h 342900"/>
                <a:gd name="connsiteX4" fmla="*/ 0 w 4743450"/>
                <a:gd name="connsiteY4" fmla="*/ 47625 h 342900"/>
                <a:gd name="connsiteX5" fmla="*/ 628650 w 4743450"/>
                <a:gd name="connsiteY5" fmla="*/ 0 h 342900"/>
                <a:gd name="connsiteX0" fmla="*/ 628650 w 4743450"/>
                <a:gd name="connsiteY0" fmla="*/ 0 h 342974"/>
                <a:gd name="connsiteX1" fmla="*/ 4743450 w 4743450"/>
                <a:gd name="connsiteY1" fmla="*/ 0 h 342974"/>
                <a:gd name="connsiteX2" fmla="*/ 4743450 w 4743450"/>
                <a:gd name="connsiteY2" fmla="*/ 342900 h 342974"/>
                <a:gd name="connsiteX3" fmla="*/ 628650 w 4743450"/>
                <a:gd name="connsiteY3" fmla="*/ 342900 h 342974"/>
                <a:gd name="connsiteX4" fmla="*/ 0 w 4743450"/>
                <a:gd name="connsiteY4" fmla="*/ 47625 h 342974"/>
                <a:gd name="connsiteX5" fmla="*/ 628650 w 4743450"/>
                <a:gd name="connsiteY5" fmla="*/ 0 h 342974"/>
                <a:gd name="connsiteX0" fmla="*/ 628650 w 4743450"/>
                <a:gd name="connsiteY0" fmla="*/ 0 h 342967"/>
                <a:gd name="connsiteX1" fmla="*/ 4743450 w 4743450"/>
                <a:gd name="connsiteY1" fmla="*/ 0 h 342967"/>
                <a:gd name="connsiteX2" fmla="*/ 4743450 w 4743450"/>
                <a:gd name="connsiteY2" fmla="*/ 342900 h 342967"/>
                <a:gd name="connsiteX3" fmla="*/ 628650 w 4743450"/>
                <a:gd name="connsiteY3" fmla="*/ 342900 h 342967"/>
                <a:gd name="connsiteX4" fmla="*/ 0 w 4743450"/>
                <a:gd name="connsiteY4" fmla="*/ 47625 h 342967"/>
                <a:gd name="connsiteX5" fmla="*/ 628650 w 4743450"/>
                <a:gd name="connsiteY5" fmla="*/ 0 h 342967"/>
                <a:gd name="connsiteX0" fmla="*/ 628650 w 4743450"/>
                <a:gd name="connsiteY0" fmla="*/ 0 h 342970"/>
                <a:gd name="connsiteX1" fmla="*/ 4743450 w 4743450"/>
                <a:gd name="connsiteY1" fmla="*/ 0 h 342970"/>
                <a:gd name="connsiteX2" fmla="*/ 4743450 w 4743450"/>
                <a:gd name="connsiteY2" fmla="*/ 342900 h 342970"/>
                <a:gd name="connsiteX3" fmla="*/ 628650 w 4743450"/>
                <a:gd name="connsiteY3" fmla="*/ 342900 h 342970"/>
                <a:gd name="connsiteX4" fmla="*/ 0 w 4743450"/>
                <a:gd name="connsiteY4" fmla="*/ 57150 h 342970"/>
                <a:gd name="connsiteX5" fmla="*/ 628650 w 4743450"/>
                <a:gd name="connsiteY5" fmla="*/ 0 h 34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43450" h="342970">
                  <a:moveTo>
                    <a:pt x="628650" y="0"/>
                  </a:moveTo>
                  <a:lnTo>
                    <a:pt x="4743450" y="0"/>
                  </a:lnTo>
                  <a:lnTo>
                    <a:pt x="4743450" y="342900"/>
                  </a:lnTo>
                  <a:lnTo>
                    <a:pt x="628650" y="342900"/>
                  </a:lnTo>
                  <a:cubicBezTo>
                    <a:pt x="457200" y="347662"/>
                    <a:pt x="328613" y="109537"/>
                    <a:pt x="0" y="57150"/>
                  </a:cubicBezTo>
                  <a:lnTo>
                    <a:pt x="62865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45"/>
            <p:cNvSpPr/>
            <p:nvPr/>
          </p:nvSpPr>
          <p:spPr>
            <a:xfrm>
              <a:off x="0" y="6057900"/>
              <a:ext cx="5029200" cy="714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 name="Group 41"/>
          <p:cNvGrpSpPr/>
          <p:nvPr userDrawn="1"/>
        </p:nvGrpSpPr>
        <p:grpSpPr>
          <a:xfrm flipH="1">
            <a:off x="0" y="999064"/>
            <a:ext cx="9144000" cy="221343"/>
            <a:chOff x="-5024606" y="5642628"/>
            <a:chExt cx="14168607" cy="342970"/>
          </a:xfrm>
          <a:solidFill>
            <a:schemeClr val="bg2"/>
          </a:solidFill>
        </p:grpSpPr>
        <p:sp>
          <p:nvSpPr>
            <p:cNvPr id="11" name="Rectangle 5"/>
            <p:cNvSpPr/>
            <p:nvPr/>
          </p:nvSpPr>
          <p:spPr>
            <a:xfrm>
              <a:off x="3161701" y="5642628"/>
              <a:ext cx="3274970" cy="342970"/>
            </a:xfrm>
            <a:custGeom>
              <a:avLst/>
              <a:gdLst/>
              <a:ahLst/>
              <a:cxnLst/>
              <a:rect l="l" t="t" r="r" b="b"/>
              <a:pathLst>
                <a:path w="3274970" h="342970">
                  <a:moveTo>
                    <a:pt x="628650" y="0"/>
                  </a:moveTo>
                  <a:lnTo>
                    <a:pt x="3274970" y="0"/>
                  </a:lnTo>
                  <a:lnTo>
                    <a:pt x="3274970" y="342900"/>
                  </a:lnTo>
                  <a:lnTo>
                    <a:pt x="628650" y="342900"/>
                  </a:lnTo>
                  <a:cubicBezTo>
                    <a:pt x="457200" y="347662"/>
                    <a:pt x="328613" y="109537"/>
                    <a:pt x="0" y="571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43"/>
            <p:cNvSpPr/>
            <p:nvPr/>
          </p:nvSpPr>
          <p:spPr>
            <a:xfrm>
              <a:off x="-5024606" y="5642628"/>
              <a:ext cx="9144000" cy="714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5"/>
            <p:cNvSpPr/>
            <p:nvPr/>
          </p:nvSpPr>
          <p:spPr>
            <a:xfrm>
              <a:off x="5352586" y="5642628"/>
              <a:ext cx="3791415" cy="34297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82627" name="Rectangle 3"/>
          <p:cNvSpPr>
            <a:spLocks noGrp="1" noChangeArrowheads="1"/>
          </p:cNvSpPr>
          <p:nvPr>
            <p:ph type="ctrTitle"/>
          </p:nvPr>
        </p:nvSpPr>
        <p:spPr>
          <a:xfrm>
            <a:off x="1" y="3050116"/>
            <a:ext cx="6309360" cy="785284"/>
          </a:xfrm>
        </p:spPr>
        <p:txBody>
          <a:bodyPr lIns="365760"/>
          <a:lstStyle>
            <a:lvl1pPr marL="0" indent="0" algn="l" rtl="0" fontAlgn="base">
              <a:spcBef>
                <a:spcPct val="20000"/>
              </a:spcBef>
              <a:spcAft>
                <a:spcPct val="0"/>
              </a:spcAft>
              <a:buClr>
                <a:schemeClr val="tx2"/>
              </a:buClr>
              <a:buSzPct val="70000"/>
              <a:buFont typeface="Wingdings" pitchFamily="2" charset="2"/>
              <a:buNone/>
              <a:defRPr lang="en-US" altLang="en-US" sz="3600" b="1" kern="1200" noProof="0" dirty="0" smtClean="0">
                <a:solidFill>
                  <a:schemeClr val="bg1"/>
                </a:solidFill>
                <a:effectLst>
                  <a:outerShdw blurRad="38100" dist="38100" dir="2700000" algn="tl">
                    <a:srgbClr val="000000">
                      <a:alpha val="43137"/>
                    </a:srgbClr>
                  </a:outerShdw>
                </a:effectLst>
                <a:latin typeface="+mj-lt"/>
                <a:ea typeface="+mn-ea"/>
                <a:cs typeface="+mn-cs"/>
              </a:defRPr>
            </a:lvl1pPr>
          </a:lstStyle>
          <a:p>
            <a:pPr lvl="0"/>
            <a:r>
              <a:rPr lang="en-US" altLang="en-US" noProof="0"/>
              <a:t>Click to edit Master</a:t>
            </a:r>
          </a:p>
        </p:txBody>
      </p:sp>
      <p:sp>
        <p:nvSpPr>
          <p:cNvPr id="282628" name="Rectangle 4"/>
          <p:cNvSpPr>
            <a:spLocks noGrp="1" noChangeArrowheads="1"/>
          </p:cNvSpPr>
          <p:nvPr>
            <p:ph type="subTitle" idx="1"/>
          </p:nvPr>
        </p:nvSpPr>
        <p:spPr>
          <a:xfrm>
            <a:off x="1" y="3733800"/>
            <a:ext cx="6309360" cy="1520826"/>
          </a:xfrm>
        </p:spPr>
        <p:txBody>
          <a:bodyPr lIns="365760"/>
          <a:lstStyle>
            <a:lvl1pPr marL="0" indent="0" algn="l" rtl="0" fontAlgn="base">
              <a:spcBef>
                <a:spcPct val="20000"/>
              </a:spcBef>
              <a:spcAft>
                <a:spcPct val="0"/>
              </a:spcAft>
              <a:buClr>
                <a:schemeClr val="tx2"/>
              </a:buClr>
              <a:buSzPct val="70000"/>
              <a:buFont typeface="Wingdings" pitchFamily="2" charset="2"/>
              <a:buNone/>
              <a:defRPr lang="en-US" altLang="en-US" sz="2000" kern="1200" noProof="0" dirty="0" smtClean="0">
                <a:solidFill>
                  <a:schemeClr val="bg1"/>
                </a:solidFill>
                <a:effectLst>
                  <a:outerShdw blurRad="38100" dist="38100" dir="2700000" algn="tl">
                    <a:srgbClr val="000000">
                      <a:alpha val="43137"/>
                    </a:srgbClr>
                  </a:outerShdw>
                </a:effectLst>
                <a:latin typeface="+mj-lt"/>
                <a:ea typeface="+mn-ea"/>
                <a:cs typeface="+mn-cs"/>
              </a:defRPr>
            </a:lvl1pPr>
          </a:lstStyle>
          <a:p>
            <a:pPr lvl="0"/>
            <a:r>
              <a:rPr lang="en-US" altLang="en-US" noProof="0"/>
              <a:t>Click to edit Master subtitle style</a:t>
            </a:r>
          </a:p>
        </p:txBody>
      </p:sp>
      <p:pic>
        <p:nvPicPr>
          <p:cNvPr id="8" name="Picture 7" descr="A picture containing knife, drawing&#10;&#10;Description automatically generated">
            <a:extLst>
              <a:ext uri="{FF2B5EF4-FFF2-40B4-BE49-F238E27FC236}">
                <a16:creationId xmlns:a16="http://schemas.microsoft.com/office/drawing/2014/main" id="{226A2714-B4C0-4AB2-BB99-058E59E7A102}"/>
              </a:ext>
            </a:extLst>
          </p:cNvPr>
          <p:cNvPicPr>
            <a:picLocks noChangeAspect="1"/>
          </p:cNvPicPr>
          <p:nvPr userDrawn="1"/>
        </p:nvPicPr>
        <p:blipFill>
          <a:blip r:embed="rId3"/>
          <a:stretch>
            <a:fillRect/>
          </a:stretch>
        </p:blipFill>
        <p:spPr>
          <a:xfrm>
            <a:off x="356995" y="62192"/>
            <a:ext cx="1604154" cy="852207"/>
          </a:xfrm>
          <a:prstGeom prst="rect">
            <a:avLst/>
          </a:prstGeom>
        </p:spPr>
      </p:pic>
    </p:spTree>
    <p:extLst>
      <p:ext uri="{BB962C8B-B14F-4D97-AF65-F5344CB8AC3E}">
        <p14:creationId xmlns:p14="http://schemas.microsoft.com/office/powerpoint/2010/main" val="278639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3850" y="1412875"/>
            <a:ext cx="4171950" cy="471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171950" cy="471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userDrawn="1">
            <p:ph type="sldNum" sz="quarter" idx="10"/>
          </p:nvPr>
        </p:nvSpPr>
        <p:spPr>
          <a:ln/>
        </p:spPr>
        <p:txBody>
          <a:bodyPr/>
          <a:lstStyle>
            <a:lvl1pPr>
              <a:defRPr/>
            </a:lvl1pPr>
          </a:lstStyle>
          <a:p>
            <a:pPr>
              <a:defRPr/>
            </a:pPr>
            <a:fld id="{E6F41D5F-AD43-488D-9A5D-0A94E89D5B1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userDrawn="1">
            <p:ph type="sldNum" sz="quarter" idx="10"/>
          </p:nvPr>
        </p:nvSpPr>
        <p:spPr>
          <a:ln/>
        </p:spPr>
        <p:txBody>
          <a:bodyPr/>
          <a:lstStyle>
            <a:lvl1pPr>
              <a:defRPr/>
            </a:lvl1pPr>
          </a:lstStyle>
          <a:p>
            <a:pPr>
              <a:defRPr/>
            </a:pPr>
            <a:fld id="{935E3710-4855-42CF-97E8-DC9BD3CF5650}"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userDrawn="1">
            <p:ph type="sldNum" sz="quarter" idx="10"/>
          </p:nvPr>
        </p:nvSpPr>
        <p:spPr>
          <a:ln/>
        </p:spPr>
        <p:txBody>
          <a:bodyPr/>
          <a:lstStyle>
            <a:lvl1pPr>
              <a:defRPr/>
            </a:lvl1pPr>
          </a:lstStyle>
          <a:p>
            <a:pPr>
              <a:defRPr/>
            </a:pPr>
            <a:fld id="{358879DC-3520-441D-B8E7-A06498BC028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675" y="1412875"/>
            <a:ext cx="8499475" cy="482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2780506" y="31899"/>
            <a:ext cx="3579812" cy="947738"/>
          </a:xfrm>
        </p:spPr>
        <p:txBody>
          <a:bodyPr/>
          <a:lstStyle>
            <a:lvl1pPr algn="ctr">
              <a:defRPr/>
            </a:lvl1pPr>
          </a:lstStyle>
          <a:p>
            <a:r>
              <a:rPr lang="en-US"/>
              <a:t>Click to edit Master title style</a:t>
            </a:r>
          </a:p>
        </p:txBody>
      </p:sp>
      <p:sp>
        <p:nvSpPr>
          <p:cNvPr id="4" name="Rectangle 7"/>
          <p:cNvSpPr>
            <a:spLocks noGrp="1" noChangeArrowheads="1"/>
          </p:cNvSpPr>
          <p:nvPr userDrawn="1">
            <p:ph type="sldNum" sz="quarter" idx="10"/>
          </p:nvPr>
        </p:nvSpPr>
        <p:spPr>
          <a:ln/>
        </p:spPr>
        <p:txBody>
          <a:bodyPr/>
          <a:lstStyle>
            <a:lvl1pPr>
              <a:defRPr/>
            </a:lvl1pPr>
          </a:lstStyle>
          <a:p>
            <a:pPr>
              <a:defRPr/>
            </a:pPr>
            <a:fld id="{98836E8C-DB30-43F9-9A71-24F8DC453248}"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30012" y="21266"/>
            <a:ext cx="3579812" cy="947738"/>
          </a:xfrm>
        </p:spPr>
        <p:txBody>
          <a:bodyPr/>
          <a:lstStyle>
            <a:lvl1pPr algn="ctr">
              <a:defRPr/>
            </a:lvl1pPr>
          </a:lstStyle>
          <a:p>
            <a:r>
              <a:rPr lang="en-US"/>
              <a:t>Click to edit Master title style</a:t>
            </a:r>
          </a:p>
        </p:txBody>
      </p:sp>
      <p:sp>
        <p:nvSpPr>
          <p:cNvPr id="3" name="Content Placeholder 2"/>
          <p:cNvSpPr>
            <a:spLocks noGrp="1"/>
          </p:cNvSpPr>
          <p:nvPr>
            <p:ph idx="1"/>
          </p:nvPr>
        </p:nvSpPr>
        <p:spPr>
          <a:xfrm>
            <a:off x="320675" y="1412875"/>
            <a:ext cx="8499475" cy="482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userDrawn="1">
            <p:ph type="sldNum" sz="quarter" idx="10"/>
          </p:nvPr>
        </p:nvSpPr>
        <p:spPr>
          <a:ln/>
        </p:spPr>
        <p:txBody>
          <a:bodyPr/>
          <a:lstStyle>
            <a:lvl1pPr>
              <a:defRPr/>
            </a:lvl1pPr>
          </a:lstStyle>
          <a:p>
            <a:pPr>
              <a:defRPr/>
            </a:pPr>
            <a:fld id="{98836E8C-DB30-43F9-9A71-24F8DC453248}" type="slidenum">
              <a:rPr lang="en-US" altLang="en-US"/>
              <a:pPr>
                <a:defRPr/>
              </a:pPr>
              <a:t>‹#›</a:t>
            </a:fld>
            <a:endParaRPr lang="en-US" altLang="en-US"/>
          </a:p>
        </p:txBody>
      </p:sp>
    </p:spTree>
    <p:extLst>
      <p:ext uri="{BB962C8B-B14F-4D97-AF65-F5344CB8AC3E}">
        <p14:creationId xmlns:p14="http://schemas.microsoft.com/office/powerpoint/2010/main" val="329090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9"/>
          <p:cNvPicPr>
            <a:picLocks noChangeAspect="1"/>
          </p:cNvPicPr>
          <p:nvPr userDrawn="1"/>
        </p:nvPicPr>
        <p:blipFill>
          <a:blip r:embed="rId8"/>
          <a:stretch>
            <a:fillRect/>
          </a:stretch>
        </p:blipFill>
        <p:spPr bwMode="auto">
          <a:xfrm>
            <a:off x="6266493" y="-9462"/>
            <a:ext cx="2682204" cy="998538"/>
          </a:xfrm>
          <a:prstGeom prst="rect">
            <a:avLst/>
          </a:prstGeom>
          <a:noFill/>
          <a:ln w="9525">
            <a:noFill/>
            <a:miter lim="800000"/>
            <a:headEnd/>
            <a:tailEnd/>
          </a:ln>
          <a:effectLst>
            <a:softEdge rad="381000"/>
          </a:effectLst>
        </p:spPr>
      </p:pic>
      <p:sp>
        <p:nvSpPr>
          <p:cNvPr id="2" name="Rectangle 1"/>
          <p:cNvSpPr/>
          <p:nvPr userDrawn="1"/>
        </p:nvSpPr>
        <p:spPr>
          <a:xfrm flipH="1">
            <a:off x="-2" y="8287"/>
            <a:ext cx="7221409" cy="990447"/>
          </a:xfrm>
          <a:prstGeom prst="rect">
            <a:avLst/>
          </a:prstGeom>
          <a:gradFill>
            <a:gsLst>
              <a:gs pos="46700">
                <a:schemeClr val="bg1"/>
              </a:gs>
              <a:gs pos="0">
                <a:schemeClr val="bg1">
                  <a:alpha val="0"/>
                </a:schemeClr>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2" name="Group 41"/>
          <p:cNvGrpSpPr/>
          <p:nvPr userDrawn="1"/>
        </p:nvGrpSpPr>
        <p:grpSpPr>
          <a:xfrm flipH="1">
            <a:off x="0" y="999064"/>
            <a:ext cx="9144000" cy="221343"/>
            <a:chOff x="-5024606" y="5642628"/>
            <a:chExt cx="14168607" cy="342970"/>
          </a:xfrm>
          <a:solidFill>
            <a:schemeClr val="bg2"/>
          </a:solidFill>
        </p:grpSpPr>
        <p:sp>
          <p:nvSpPr>
            <p:cNvPr id="43" name="Rectangle 5"/>
            <p:cNvSpPr/>
            <p:nvPr/>
          </p:nvSpPr>
          <p:spPr>
            <a:xfrm>
              <a:off x="3161701" y="5642628"/>
              <a:ext cx="3274970" cy="342970"/>
            </a:xfrm>
            <a:custGeom>
              <a:avLst/>
              <a:gdLst/>
              <a:ahLst/>
              <a:cxnLst/>
              <a:rect l="l" t="t" r="r" b="b"/>
              <a:pathLst>
                <a:path w="3274970" h="342970">
                  <a:moveTo>
                    <a:pt x="628650" y="0"/>
                  </a:moveTo>
                  <a:lnTo>
                    <a:pt x="3274970" y="0"/>
                  </a:lnTo>
                  <a:lnTo>
                    <a:pt x="3274970" y="342900"/>
                  </a:lnTo>
                  <a:lnTo>
                    <a:pt x="628650" y="342900"/>
                  </a:lnTo>
                  <a:cubicBezTo>
                    <a:pt x="457200" y="347662"/>
                    <a:pt x="328613" y="109537"/>
                    <a:pt x="0" y="571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3"/>
            <p:cNvSpPr/>
            <p:nvPr/>
          </p:nvSpPr>
          <p:spPr>
            <a:xfrm>
              <a:off x="-5024606" y="5642628"/>
              <a:ext cx="9144000" cy="714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5"/>
            <p:cNvSpPr/>
            <p:nvPr/>
          </p:nvSpPr>
          <p:spPr>
            <a:xfrm>
              <a:off x="5352586" y="5642628"/>
              <a:ext cx="3791415" cy="34297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31" name="Rectangle 3"/>
          <p:cNvSpPr>
            <a:spLocks noGrp="1" noChangeArrowheads="1"/>
          </p:cNvSpPr>
          <p:nvPr userDrawn="1">
            <p:ph type="title"/>
          </p:nvPr>
        </p:nvSpPr>
        <p:spPr bwMode="auto">
          <a:xfrm>
            <a:off x="317500" y="50800"/>
            <a:ext cx="7546975" cy="947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Current Events and News Releases </a:t>
            </a:r>
          </a:p>
        </p:txBody>
      </p:sp>
      <p:sp>
        <p:nvSpPr>
          <p:cNvPr id="1032" name="Rectangle 4"/>
          <p:cNvSpPr>
            <a:spLocks noGrp="1" noChangeArrowheads="1"/>
          </p:cNvSpPr>
          <p:nvPr userDrawn="1">
            <p:ph type="body" idx="1"/>
          </p:nvPr>
        </p:nvSpPr>
        <p:spPr bwMode="auto">
          <a:xfrm>
            <a:off x="320675" y="1412875"/>
            <a:ext cx="8499475" cy="482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34" name="Group 6"/>
          <p:cNvGrpSpPr>
            <a:grpSpLocks/>
          </p:cNvGrpSpPr>
          <p:nvPr userDrawn="1"/>
        </p:nvGrpSpPr>
        <p:grpSpPr bwMode="auto">
          <a:xfrm>
            <a:off x="0" y="6323013"/>
            <a:ext cx="9144000" cy="239712"/>
            <a:chOff x="1" y="6322794"/>
            <a:chExt cx="9144000" cy="239396"/>
          </a:xfrm>
        </p:grpSpPr>
        <p:sp>
          <p:nvSpPr>
            <p:cNvPr id="50" name="Rectangle 49"/>
            <p:cNvSpPr>
              <a:spLocks noChangeArrowheads="1"/>
            </p:cNvSpPr>
            <p:nvPr/>
          </p:nvSpPr>
          <p:spPr bwMode="auto">
            <a:xfrm>
              <a:off x="1" y="6322794"/>
              <a:ext cx="9144000" cy="26951"/>
            </a:xfrm>
            <a:prstGeom prst="rect">
              <a:avLst/>
            </a:prstGeom>
            <a:solidFill>
              <a:schemeClr val="tx1"/>
            </a:solidFill>
            <a:ln w="25400" algn="ctr">
              <a:noFill/>
              <a:miter lim="800000"/>
              <a:headEnd/>
              <a:tailEnd/>
            </a:ln>
          </p:spPr>
          <p:txBody>
            <a:bodyPr anchor="ctr"/>
            <a:lstStyle/>
            <a:p>
              <a:pPr algn="ctr">
                <a:defRPr/>
              </a:pPr>
              <a:endParaRPr lang="en-US">
                <a:solidFill>
                  <a:schemeClr val="lt1"/>
                </a:solidFill>
                <a:latin typeface="+mn-lt"/>
              </a:endParaRPr>
            </a:p>
          </p:txBody>
        </p:sp>
        <p:sp>
          <p:nvSpPr>
            <p:cNvPr id="49" name="Rectangle 5"/>
            <p:cNvSpPr>
              <a:spLocks noChangeArrowheads="1"/>
            </p:cNvSpPr>
            <p:nvPr/>
          </p:nvSpPr>
          <p:spPr bwMode="auto">
            <a:xfrm>
              <a:off x="7643814" y="6322794"/>
              <a:ext cx="1500187" cy="239396"/>
            </a:xfrm>
            <a:custGeom>
              <a:avLst/>
              <a:gdLst>
                <a:gd name="T0" fmla="*/ 448494 w 1499659"/>
                <a:gd name="T1" fmla="*/ 0 h 239396"/>
                <a:gd name="T2" fmla="*/ 1500187 w 1499659"/>
                <a:gd name="T3" fmla="*/ 0 h 239396"/>
                <a:gd name="T4" fmla="*/ 1500187 w 1499659"/>
                <a:gd name="T5" fmla="*/ 239353 h 239396"/>
                <a:gd name="T6" fmla="*/ 448494 w 1499659"/>
                <a:gd name="T7" fmla="*/ 239353 h 239396"/>
                <a:gd name="T8" fmla="*/ 0 w 1499659"/>
                <a:gd name="T9" fmla="*/ 18461 h 239396"/>
                <a:gd name="T10" fmla="*/ 448494 w 1499659"/>
                <a:gd name="T11" fmla="*/ 0 h 239396"/>
                <a:gd name="T12" fmla="*/ 0 60000 65536"/>
                <a:gd name="T13" fmla="*/ 0 60000 65536"/>
                <a:gd name="T14" fmla="*/ 0 60000 65536"/>
                <a:gd name="T15" fmla="*/ 0 60000 65536"/>
                <a:gd name="T16" fmla="*/ 0 60000 65536"/>
                <a:gd name="T17" fmla="*/ 0 60000 65536"/>
                <a:gd name="T18" fmla="*/ 0 w 1499659"/>
                <a:gd name="T19" fmla="*/ 0 h 239396"/>
                <a:gd name="T20" fmla="*/ 1499659 w 1499659"/>
                <a:gd name="T21" fmla="*/ 239396 h 239396"/>
              </a:gdLst>
              <a:ahLst/>
              <a:cxnLst>
                <a:cxn ang="T12">
                  <a:pos x="T0" y="T1"/>
                </a:cxn>
                <a:cxn ang="T13">
                  <a:pos x="T2" y="T3"/>
                </a:cxn>
                <a:cxn ang="T14">
                  <a:pos x="T4" y="T5"/>
                </a:cxn>
                <a:cxn ang="T15">
                  <a:pos x="T6" y="T7"/>
                </a:cxn>
                <a:cxn ang="T16">
                  <a:pos x="T8" y="T9"/>
                </a:cxn>
                <a:cxn ang="T17">
                  <a:pos x="T10" y="T11"/>
                </a:cxn>
              </a:cxnLst>
              <a:rect l="T18" t="T19" r="T20" b="T21"/>
              <a:pathLst>
                <a:path w="1499659" h="239396">
                  <a:moveTo>
                    <a:pt x="448336" y="0"/>
                  </a:moveTo>
                  <a:lnTo>
                    <a:pt x="1499659" y="0"/>
                  </a:lnTo>
                  <a:lnTo>
                    <a:pt x="1499659" y="239353"/>
                  </a:lnTo>
                  <a:lnTo>
                    <a:pt x="448336" y="239353"/>
                  </a:lnTo>
                  <a:cubicBezTo>
                    <a:pt x="328661" y="242677"/>
                    <a:pt x="229379" y="55029"/>
                    <a:pt x="0" y="18461"/>
                  </a:cubicBezTo>
                  <a:cubicBezTo>
                    <a:pt x="146270" y="5164"/>
                    <a:pt x="302066" y="13297"/>
                    <a:pt x="448336" y="0"/>
                  </a:cubicBezTo>
                  <a:close/>
                </a:path>
              </a:pathLst>
            </a:custGeom>
            <a:solidFill>
              <a:schemeClr val="tx1"/>
            </a:solidFill>
            <a:ln w="25400" algn="ctr">
              <a:noFill/>
              <a:miter lim="800000"/>
              <a:headEnd/>
              <a:tailEnd/>
            </a:ln>
          </p:spPr>
          <p:txBody>
            <a:bodyPr anchor="ctr"/>
            <a:lstStyle/>
            <a:p>
              <a:pPr algn="ctr">
                <a:defRPr/>
              </a:pPr>
              <a:endParaRPr lang="en-US">
                <a:solidFill>
                  <a:schemeClr val="lt1"/>
                </a:solidFill>
                <a:latin typeface="+mn-lt"/>
              </a:endParaRPr>
            </a:p>
          </p:txBody>
        </p:sp>
      </p:grpSp>
      <p:sp>
        <p:nvSpPr>
          <p:cNvPr id="281607" name="Rectangle 7"/>
          <p:cNvSpPr>
            <a:spLocks noGrp="1" noChangeArrowheads="1"/>
          </p:cNvSpPr>
          <p:nvPr userDrawn="1">
            <p:ph type="sldNum" sz="quarter" idx="4"/>
          </p:nvPr>
        </p:nvSpPr>
        <p:spPr bwMode="auto">
          <a:xfrm>
            <a:off x="8247063" y="6365875"/>
            <a:ext cx="573087" cy="153988"/>
          </a:xfrm>
          <a:prstGeom prst="rect">
            <a:avLst/>
          </a:prstGeom>
          <a:noFill/>
          <a:ln>
            <a:noFill/>
          </a:ln>
          <a:effectLst/>
        </p:spPr>
        <p:txBody>
          <a:bodyPr vert="horz" wrap="square" lIns="0" tIns="0" rIns="0" bIns="0" numCol="1" anchor="t" anchorCtr="0" compatLnSpc="1">
            <a:prstTxWarp prst="textNoShape">
              <a:avLst/>
            </a:prstTxWarp>
            <a:spAutoFit/>
          </a:bodyPr>
          <a:lstStyle>
            <a:lvl1pPr algn="r">
              <a:defRPr sz="1000">
                <a:solidFill>
                  <a:schemeClr val="tx1"/>
                </a:solidFill>
                <a:latin typeface="+mn-lt"/>
              </a:defRPr>
            </a:lvl1pPr>
          </a:lstStyle>
          <a:p>
            <a:pPr>
              <a:defRPr/>
            </a:pPr>
            <a:fld id="{734AF548-373E-49E8-B839-F5ADD1C45319}" type="slidenum">
              <a:rPr lang="en-US" altLang="en-US"/>
              <a:pPr>
                <a:defRPr/>
              </a:pPr>
              <a:t>‹#›</a:t>
            </a:fld>
            <a:endParaRPr lang="en-US" altLang="en-US"/>
          </a:p>
        </p:txBody>
      </p:sp>
      <p:pic>
        <p:nvPicPr>
          <p:cNvPr id="5" name="Picture 4" descr="A picture containing knife, drawing&#10;&#10;Description automatically generated">
            <a:extLst>
              <a:ext uri="{FF2B5EF4-FFF2-40B4-BE49-F238E27FC236}">
                <a16:creationId xmlns:a16="http://schemas.microsoft.com/office/drawing/2014/main" id="{C4666E15-5D86-4BFC-BD20-4091DB3902AD}"/>
              </a:ext>
            </a:extLst>
          </p:cNvPr>
          <p:cNvPicPr>
            <a:picLocks noChangeAspect="1"/>
          </p:cNvPicPr>
          <p:nvPr userDrawn="1"/>
        </p:nvPicPr>
        <p:blipFill>
          <a:blip r:embed="rId9"/>
          <a:stretch>
            <a:fillRect/>
          </a:stretch>
        </p:blipFill>
        <p:spPr>
          <a:xfrm>
            <a:off x="323850" y="6366052"/>
            <a:ext cx="903371" cy="479916"/>
          </a:xfrm>
          <a:prstGeom prst="rect">
            <a:avLst/>
          </a:prstGeom>
        </p:spPr>
      </p:pic>
      <p:pic>
        <p:nvPicPr>
          <p:cNvPr id="16" name="Picture 15" descr="A picture containing knife, drawing&#10;&#10;Description automatically generated">
            <a:extLst>
              <a:ext uri="{FF2B5EF4-FFF2-40B4-BE49-F238E27FC236}">
                <a16:creationId xmlns:a16="http://schemas.microsoft.com/office/drawing/2014/main" id="{D7060F9A-5F67-4EDD-979B-F1D3088EA2A3}"/>
              </a:ext>
            </a:extLst>
          </p:cNvPr>
          <p:cNvPicPr>
            <a:picLocks noChangeAspect="1"/>
          </p:cNvPicPr>
          <p:nvPr userDrawn="1"/>
        </p:nvPicPr>
        <p:blipFill>
          <a:blip r:embed="rId10">
            <a:alphaModFix amt="12000"/>
          </a:blip>
          <a:stretch>
            <a:fillRect/>
          </a:stretch>
        </p:blipFill>
        <p:spPr>
          <a:xfrm>
            <a:off x="1445061" y="2182021"/>
            <a:ext cx="6250701" cy="3287707"/>
          </a:xfrm>
          <a:prstGeom prst="rect">
            <a:avLst/>
          </a:prstGeom>
        </p:spPr>
      </p:pic>
    </p:spTree>
  </p:cSld>
  <p:clrMap bg1="lt1" tx1="dk1" bg2="lt2" tx2="dk2" accent1="accent1" accent2="accent2" accent3="accent3" accent4="accent4" accent5="accent5" accent6="accent6" hlink="hlink" folHlink="folHlink"/>
  <p:sldLayoutIdLst>
    <p:sldLayoutId id="2147483887" r:id="rId1"/>
    <p:sldLayoutId id="2147483883" r:id="rId2"/>
    <p:sldLayoutId id="2147483882" r:id="rId3"/>
    <p:sldLayoutId id="2147483881" r:id="rId4"/>
    <p:sldLayoutId id="2147483880" r:id="rId5"/>
    <p:sldLayoutId id="2147483888" r:id="rId6"/>
  </p:sldLayoutIdLst>
  <p:hf hdr="0" ftr="0" dt="0"/>
  <p:txStyles>
    <p:titleStyle>
      <a:lvl1pPr algn="l" rtl="0" eaLnBrk="0" fontAlgn="base" hangingPunct="0">
        <a:spcBef>
          <a:spcPct val="0"/>
        </a:spcBef>
        <a:spcAft>
          <a:spcPct val="0"/>
        </a:spcAft>
        <a:defRPr sz="2400" b="1">
          <a:solidFill>
            <a:srgbClr val="5F5F5F"/>
          </a:solidFill>
          <a:latin typeface="Georgia" pitchFamily="18" charset="0"/>
          <a:ea typeface="+mj-ea"/>
          <a:cs typeface="+mj-cs"/>
        </a:defRPr>
      </a:lvl1pPr>
      <a:lvl2pPr algn="l" rtl="0" eaLnBrk="0" fontAlgn="base" hangingPunct="0">
        <a:spcBef>
          <a:spcPct val="0"/>
        </a:spcBef>
        <a:spcAft>
          <a:spcPct val="0"/>
        </a:spcAft>
        <a:defRPr sz="2400" b="1">
          <a:solidFill>
            <a:srgbClr val="5F5F5F"/>
          </a:solidFill>
          <a:latin typeface="Georgia" pitchFamily="18" charset="0"/>
        </a:defRPr>
      </a:lvl2pPr>
      <a:lvl3pPr algn="l" rtl="0" eaLnBrk="0" fontAlgn="base" hangingPunct="0">
        <a:spcBef>
          <a:spcPct val="0"/>
        </a:spcBef>
        <a:spcAft>
          <a:spcPct val="0"/>
        </a:spcAft>
        <a:defRPr sz="2400" b="1">
          <a:solidFill>
            <a:srgbClr val="5F5F5F"/>
          </a:solidFill>
          <a:latin typeface="Georgia" pitchFamily="18" charset="0"/>
        </a:defRPr>
      </a:lvl3pPr>
      <a:lvl4pPr algn="l" rtl="0" eaLnBrk="0" fontAlgn="base" hangingPunct="0">
        <a:spcBef>
          <a:spcPct val="0"/>
        </a:spcBef>
        <a:spcAft>
          <a:spcPct val="0"/>
        </a:spcAft>
        <a:defRPr sz="2400" b="1">
          <a:solidFill>
            <a:srgbClr val="5F5F5F"/>
          </a:solidFill>
          <a:latin typeface="Georgia" pitchFamily="18" charset="0"/>
        </a:defRPr>
      </a:lvl4pPr>
      <a:lvl5pPr algn="l" rtl="0" eaLnBrk="0" fontAlgn="base" hangingPunct="0">
        <a:spcBef>
          <a:spcPct val="0"/>
        </a:spcBef>
        <a:spcAft>
          <a:spcPct val="0"/>
        </a:spcAft>
        <a:defRPr sz="2400" b="1">
          <a:solidFill>
            <a:srgbClr val="5F5F5F"/>
          </a:solidFill>
          <a:latin typeface="Georgia" pitchFamily="18"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100000"/>
        <a:buFont typeface="Arial" charset="0"/>
        <a:buChar char="•"/>
        <a:defRPr sz="1400">
          <a:solidFill>
            <a:schemeClr val="tx1"/>
          </a:solidFill>
          <a:latin typeface="Georgia" pitchFamily="18" charset="0"/>
          <a:ea typeface="+mn-ea"/>
          <a:cs typeface="+mn-cs"/>
        </a:defRPr>
      </a:lvl1pPr>
      <a:lvl2pPr marL="692150" indent="-347663" algn="l" rtl="0" eaLnBrk="0" fontAlgn="base" hangingPunct="0">
        <a:spcBef>
          <a:spcPct val="20000"/>
        </a:spcBef>
        <a:spcAft>
          <a:spcPct val="0"/>
        </a:spcAft>
        <a:buClr>
          <a:schemeClr val="hlink"/>
        </a:buClr>
        <a:buSzPct val="100000"/>
        <a:buFont typeface="Wingdings" pitchFamily="2" charset="2"/>
        <a:buChar char="v"/>
        <a:defRPr sz="1400">
          <a:solidFill>
            <a:schemeClr val="tx1"/>
          </a:solidFill>
          <a:latin typeface="Georgia" pitchFamily="18" charset="0"/>
        </a:defRPr>
      </a:lvl2pPr>
      <a:lvl3pPr marL="987425" indent="-293688" algn="l" rtl="0" eaLnBrk="0" fontAlgn="base" hangingPunct="0">
        <a:spcBef>
          <a:spcPct val="20000"/>
        </a:spcBef>
        <a:spcAft>
          <a:spcPct val="0"/>
        </a:spcAft>
        <a:buClr>
          <a:schemeClr val="hlink"/>
        </a:buClr>
        <a:buFont typeface="Wingdings" pitchFamily="2" charset="2"/>
        <a:buChar char="§"/>
        <a:defRPr sz="1400">
          <a:solidFill>
            <a:schemeClr val="tx1"/>
          </a:solidFill>
          <a:latin typeface="Georgia" pitchFamily="18" charset="0"/>
        </a:defRPr>
      </a:lvl3pPr>
      <a:lvl4pPr marL="1281113" indent="-292100" algn="l" rtl="0" eaLnBrk="0" fontAlgn="base" hangingPunct="0">
        <a:spcBef>
          <a:spcPct val="20000"/>
        </a:spcBef>
        <a:spcAft>
          <a:spcPct val="0"/>
        </a:spcAft>
        <a:buClr>
          <a:schemeClr val="hlink"/>
        </a:buClr>
        <a:buFont typeface="Wingdings" pitchFamily="2" charset="2"/>
        <a:buChar char="§"/>
        <a:defRPr sz="1400">
          <a:solidFill>
            <a:schemeClr val="tx1"/>
          </a:solidFill>
          <a:latin typeface="Georgia" pitchFamily="18" charset="0"/>
        </a:defRPr>
      </a:lvl4pPr>
      <a:lvl5pPr marL="1598613" indent="-315913" algn="l" rtl="0" eaLnBrk="0" fontAlgn="base" hangingPunct="0">
        <a:spcBef>
          <a:spcPct val="20000"/>
        </a:spcBef>
        <a:spcAft>
          <a:spcPct val="0"/>
        </a:spcAft>
        <a:buClr>
          <a:schemeClr val="hlink"/>
        </a:buClr>
        <a:buFont typeface="Wingdings" pitchFamily="2" charset="2"/>
        <a:buChar char="§"/>
        <a:defRPr sz="1400">
          <a:solidFill>
            <a:schemeClr val="tx1"/>
          </a:solidFill>
          <a:latin typeface="Georgia" pitchFamily="18"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citywidebanks.com/"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www.linkedin.com/in/timpendergast/?msgConversationId=6611278822329380864&amp;msgOverlay=true"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s://www.linkedin.com/in/timpendergast/?msgConversationId=6611278822329380864&amp;msgOverlay=true"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https://www.linkedin.com/in/timpendergast/?msgConversationId=6611278822329380864&amp;msgOverlay=true" TargetMode="External"/><Relationship Id="rId7"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tisearch.com/"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ctisearch.com/"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15.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itle 49"/>
          <p:cNvSpPr>
            <a:spLocks noGrp="1"/>
          </p:cNvSpPr>
          <p:nvPr>
            <p:ph type="ctrTitle"/>
          </p:nvPr>
        </p:nvSpPr>
        <p:spPr>
          <a:xfrm>
            <a:off x="858347" y="1958432"/>
            <a:ext cx="7427306" cy="3248049"/>
          </a:xfrm>
        </p:spPr>
        <p:txBody>
          <a:bodyPr/>
          <a:lstStyle/>
          <a:p>
            <a:pPr algn="ctr"/>
            <a:r>
              <a:rPr lang="en-US" dirty="0"/>
              <a:t>Since 1992, CTI has been the leading executive search firm for the banking industry throughout the United States. We are pleased to partner with Awesome Bank.</a:t>
            </a:r>
          </a:p>
        </p:txBody>
      </p:sp>
      <p:pic>
        <p:nvPicPr>
          <p:cNvPr id="4" name="Picture 3" descr="Image result for bank logo">
            <a:extLst>
              <a:ext uri="{FF2B5EF4-FFF2-40B4-BE49-F238E27FC236}">
                <a16:creationId xmlns:a16="http://schemas.microsoft.com/office/drawing/2014/main" id="{00000000-0008-0000-0000-000036000000}"/>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652" t="19269" r="17171" b="27455"/>
          <a:stretch/>
        </p:blipFill>
        <p:spPr bwMode="auto">
          <a:xfrm>
            <a:off x="1530350" y="5972327"/>
            <a:ext cx="1460500" cy="86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13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2"/>
          <p:cNvSpPr>
            <a:spLocks noGrp="1" noChangeArrowheads="1"/>
          </p:cNvSpPr>
          <p:nvPr>
            <p:ph type="title"/>
          </p:nvPr>
        </p:nvSpPr>
        <p:spPr>
          <a:xfrm>
            <a:off x="2535855" y="29254"/>
            <a:ext cx="5857867" cy="947738"/>
          </a:xfrm>
        </p:spPr>
        <p:txBody>
          <a:bodyPr/>
          <a:lstStyle/>
          <a:p>
            <a:r>
              <a:rPr lang="en-US" dirty="0"/>
              <a:t>Awesome Banks Data Points</a:t>
            </a:r>
          </a:p>
        </p:txBody>
      </p:sp>
      <p:sp>
        <p:nvSpPr>
          <p:cNvPr id="3" name="Rectangle 2"/>
          <p:cNvSpPr/>
          <p:nvPr/>
        </p:nvSpPr>
        <p:spPr>
          <a:xfrm>
            <a:off x="340941" y="1365290"/>
            <a:ext cx="8652200" cy="5066002"/>
          </a:xfrm>
          <a:prstGeom prst="rect">
            <a:avLst/>
          </a:prstGeom>
        </p:spPr>
        <p:txBody>
          <a:bodyPr wrap="square">
            <a:spAutoFit/>
          </a:bodyPr>
          <a:lstStyle/>
          <a:p>
            <a:pPr marL="285750" indent="-285750">
              <a:buClr>
                <a:schemeClr val="accent2"/>
              </a:buClr>
              <a:buFont typeface="Wingdings" panose="05000000000000000000" pitchFamily="2" charset="2"/>
              <a:buChar char="v"/>
            </a:pPr>
            <a:r>
              <a:rPr lang="en-US" sz="1600" dirty="0"/>
              <a:t>Awesome Bancorp is Awesome Bank’s holding company, dates back to 1905 when 1st National Bank of Bloomfield opened for business. As regional banks proliferated across the country in the years that followed, a number of other predecessors were born. After a series of mergers at the turn of the 21st century, we formally took on the Bancorp name and established our headquarters in Indianapolis. Today, Awesome Bancorp is the fourth-largest bank in the country, with more than 50,000 employees and $400 billion in assets as of December 31, 2019.</a:t>
            </a:r>
          </a:p>
          <a:p>
            <a:pPr marL="285750" indent="-285750">
              <a:buClr>
                <a:schemeClr val="accent2"/>
              </a:buClr>
              <a:buFont typeface="Wingdings" panose="05000000000000000000" pitchFamily="2" charset="2"/>
              <a:buChar char="v"/>
            </a:pPr>
            <a:endParaRPr lang="en-US" sz="1600" dirty="0"/>
          </a:p>
          <a:p>
            <a:pPr marL="285750" indent="-285750">
              <a:buClr>
                <a:schemeClr val="accent2"/>
              </a:buClr>
              <a:buFont typeface="Wingdings" panose="05000000000000000000" pitchFamily="2" charset="2"/>
              <a:buChar char="v"/>
            </a:pPr>
            <a:r>
              <a:rPr lang="en-US" sz="1600" dirty="0"/>
              <a:t>Awesome Bank was acquired by Awesome Bancorp in July 2019.  Awesome Banks ranked 9th in the state for banks and savings associations by Metro-area deposits, according to FDIC data and DBJ research as of Nov 30, 2019.</a:t>
            </a:r>
          </a:p>
          <a:p>
            <a:pPr marL="285750" indent="-285750">
              <a:buClr>
                <a:schemeClr val="accent2"/>
              </a:buClr>
              <a:buFont typeface="Wingdings" panose="05000000000000000000" pitchFamily="2" charset="2"/>
              <a:buChar char="v"/>
            </a:pPr>
            <a:endParaRPr lang="en-US" sz="1600" dirty="0"/>
          </a:p>
          <a:p>
            <a:pPr marL="285750" indent="-285750">
              <a:lnSpc>
                <a:spcPct val="80000"/>
              </a:lnSpc>
              <a:buClr>
                <a:schemeClr val="accent2"/>
              </a:buClr>
              <a:buFont typeface="Wingdings" panose="05000000000000000000" pitchFamily="2" charset="2"/>
              <a:buChar char="v"/>
            </a:pPr>
            <a:r>
              <a:rPr lang="en-US" sz="1600" dirty="0"/>
              <a:t>Awesome Bank provides banking, mortgage, private client, investment, treasury management, card services, insurance and consumer finance services to individuals and businesses. </a:t>
            </a:r>
          </a:p>
          <a:p>
            <a:pPr marL="285750" indent="-285750">
              <a:lnSpc>
                <a:spcPct val="80000"/>
              </a:lnSpc>
              <a:buClr>
                <a:schemeClr val="accent2"/>
              </a:buClr>
              <a:buFont typeface="Wingdings" panose="05000000000000000000" pitchFamily="2" charset="2"/>
              <a:buChar char="v"/>
            </a:pPr>
            <a:endParaRPr lang="en-US" sz="1600" dirty="0"/>
          </a:p>
          <a:p>
            <a:pPr marL="285750" indent="-285750">
              <a:lnSpc>
                <a:spcPct val="80000"/>
              </a:lnSpc>
              <a:buClr>
                <a:schemeClr val="accent2"/>
              </a:buClr>
              <a:buFont typeface="Wingdings" panose="05000000000000000000" pitchFamily="2" charset="2"/>
              <a:buChar char="v"/>
            </a:pPr>
            <a:r>
              <a:rPr lang="en-US" sz="1600" dirty="0"/>
              <a:t>Awesome Bank currently has 25 banking locations, 1,500 employees and $3.5 Billion in assets serving throughout Colorado and the front range.</a:t>
            </a:r>
          </a:p>
          <a:p>
            <a:pPr>
              <a:lnSpc>
                <a:spcPct val="80000"/>
              </a:lnSpc>
              <a:buClr>
                <a:schemeClr val="accent2"/>
              </a:buClr>
            </a:pPr>
            <a:endParaRPr lang="en-US" sz="1600" dirty="0"/>
          </a:p>
          <a:p>
            <a:pPr marL="285750" indent="-285750">
              <a:lnSpc>
                <a:spcPct val="80000"/>
              </a:lnSpc>
              <a:buClr>
                <a:schemeClr val="accent2"/>
              </a:buClr>
              <a:buFont typeface="Wingdings" panose="05000000000000000000" pitchFamily="2" charset="2"/>
              <a:buChar char="v"/>
            </a:pPr>
            <a:r>
              <a:rPr lang="en-US" sz="1600" dirty="0"/>
              <a:t>Learn more at </a:t>
            </a:r>
            <a:r>
              <a:rPr lang="en-US" sz="1600" dirty="0">
                <a:hlinkClick r:id="rId3"/>
              </a:rPr>
              <a:t>www.ctisearch.com</a:t>
            </a:r>
            <a:r>
              <a:rPr lang="en-US" sz="1600" dirty="0"/>
              <a:t> or contact Tim Pendergast – Founder &amp; CEO of Corporate Talent Inc. at 303-792-2989 or timp@ctisearch.com.</a:t>
            </a:r>
          </a:p>
          <a:p>
            <a:pPr>
              <a:buClr>
                <a:schemeClr val="accent2">
                  <a:lumMod val="75000"/>
                </a:schemeClr>
              </a:buClr>
            </a:pPr>
            <a:endParaRPr lang="en-US" sz="1600" dirty="0"/>
          </a:p>
        </p:txBody>
      </p:sp>
      <p:pic>
        <p:nvPicPr>
          <p:cNvPr id="5" name="Picture 4" descr="Image result for bank logo">
            <a:extLst>
              <a:ext uri="{FF2B5EF4-FFF2-40B4-BE49-F238E27FC236}">
                <a16:creationId xmlns:a16="http://schemas.microsoft.com/office/drawing/2014/main" id="{D7D0C75F-8E62-4384-86C6-B1EC67FF70A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652" t="19269" r="17171" b="27455"/>
          <a:stretch/>
        </p:blipFill>
        <p:spPr bwMode="auto">
          <a:xfrm>
            <a:off x="340941" y="69811"/>
            <a:ext cx="1460500" cy="86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63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13697" name="Rectangle 2"/>
          <p:cNvSpPr>
            <a:spLocks noGrp="1" noChangeArrowheads="1"/>
          </p:cNvSpPr>
          <p:nvPr>
            <p:ph type="title"/>
          </p:nvPr>
        </p:nvSpPr>
        <p:spPr>
          <a:xfrm>
            <a:off x="2617806" y="29253"/>
            <a:ext cx="4211553" cy="947738"/>
          </a:xfrm>
        </p:spPr>
        <p:txBody>
          <a:bodyPr/>
          <a:lstStyle/>
          <a:p>
            <a:pPr algn="ctr"/>
            <a:r>
              <a:rPr lang="en-US"/>
              <a:t>Colorado Locations</a:t>
            </a:r>
          </a:p>
        </p:txBody>
      </p:sp>
      <p:sp>
        <p:nvSpPr>
          <p:cNvPr id="8" name="Rectangle 7"/>
          <p:cNvSpPr/>
          <p:nvPr/>
        </p:nvSpPr>
        <p:spPr>
          <a:xfrm>
            <a:off x="185248" y="1275179"/>
            <a:ext cx="2352675" cy="4862870"/>
          </a:xfrm>
          <a:prstGeom prst="rect">
            <a:avLst/>
          </a:prstGeom>
        </p:spPr>
        <p:txBody>
          <a:bodyPr wrap="square">
            <a:spAutoFit/>
          </a:bodyPr>
          <a:lstStyle/>
          <a:p>
            <a:r>
              <a:rPr lang="en-US" sz="1000" b="1" dirty="0"/>
              <a:t>Arvada Banking Center</a:t>
            </a:r>
          </a:p>
          <a:p>
            <a:r>
              <a:rPr lang="en-US" sz="1000" dirty="0"/>
              <a:t>5555 West 55th Avenue</a:t>
            </a:r>
          </a:p>
          <a:p>
            <a:r>
              <a:rPr lang="en-US" sz="1000" dirty="0"/>
              <a:t>Arvada, CO 80002</a:t>
            </a:r>
          </a:p>
          <a:p>
            <a:endParaRPr lang="en-US" sz="1000" dirty="0"/>
          </a:p>
          <a:p>
            <a:r>
              <a:rPr lang="en-US" sz="1000" b="1" dirty="0"/>
              <a:t>Boulder Banking Center</a:t>
            </a:r>
          </a:p>
          <a:p>
            <a:r>
              <a:rPr lang="en-US" sz="1000" dirty="0"/>
              <a:t>5555 Valley Boulevard</a:t>
            </a:r>
          </a:p>
          <a:p>
            <a:r>
              <a:rPr lang="en-US" sz="1000" dirty="0"/>
              <a:t>Boulder, CO 80302</a:t>
            </a:r>
          </a:p>
          <a:p>
            <a:endParaRPr lang="en-US" sz="1000" dirty="0"/>
          </a:p>
          <a:p>
            <a:r>
              <a:rPr lang="en-US" sz="1000" b="1" dirty="0"/>
              <a:t>Breckenridge Banking Center</a:t>
            </a:r>
          </a:p>
          <a:p>
            <a:r>
              <a:rPr lang="en-US" sz="1000" dirty="0"/>
              <a:t>5555 Washington Avenue</a:t>
            </a:r>
          </a:p>
          <a:p>
            <a:r>
              <a:rPr lang="en-US" sz="1000" dirty="0"/>
              <a:t>Breckenridge, CO 80424</a:t>
            </a:r>
          </a:p>
          <a:p>
            <a:endParaRPr lang="en-US" sz="1000" b="1" dirty="0"/>
          </a:p>
          <a:p>
            <a:r>
              <a:rPr lang="en-US" sz="1000" b="1" dirty="0"/>
              <a:t>Broomfield Banking Center</a:t>
            </a:r>
          </a:p>
          <a:p>
            <a:r>
              <a:rPr lang="en-US" sz="1000" dirty="0"/>
              <a:t>5555 East </a:t>
            </a:r>
            <a:r>
              <a:rPr lang="en-US" sz="1000" dirty="0" err="1"/>
              <a:t>Crestmark</a:t>
            </a:r>
            <a:r>
              <a:rPr lang="en-US" sz="1000" dirty="0"/>
              <a:t> Road</a:t>
            </a:r>
          </a:p>
          <a:p>
            <a:r>
              <a:rPr lang="en-US" sz="1000" dirty="0"/>
              <a:t>Broomfield, CO 80027</a:t>
            </a:r>
          </a:p>
          <a:p>
            <a:endParaRPr lang="en-US" sz="1000" dirty="0"/>
          </a:p>
          <a:p>
            <a:r>
              <a:rPr lang="en-US" sz="1000" b="1" dirty="0"/>
              <a:t>Centennial Banking Center</a:t>
            </a:r>
          </a:p>
          <a:p>
            <a:r>
              <a:rPr lang="en-US" sz="1000" dirty="0"/>
              <a:t>5555 East Belleview Road</a:t>
            </a:r>
          </a:p>
          <a:p>
            <a:r>
              <a:rPr lang="en-US" sz="1000" dirty="0"/>
              <a:t>Centennial, CO 80112</a:t>
            </a:r>
          </a:p>
          <a:p>
            <a:endParaRPr lang="en-US" sz="1000" b="1" dirty="0"/>
          </a:p>
          <a:p>
            <a:r>
              <a:rPr lang="en-US" sz="1000" b="1" dirty="0"/>
              <a:t>Cherry Creek Banking Center</a:t>
            </a:r>
          </a:p>
          <a:p>
            <a:r>
              <a:rPr lang="en-US" sz="1000" dirty="0"/>
              <a:t>5555 Blake Street, #555</a:t>
            </a:r>
          </a:p>
          <a:p>
            <a:r>
              <a:rPr lang="en-US" sz="1000" dirty="0"/>
              <a:t>Denver, CO 80206</a:t>
            </a:r>
          </a:p>
          <a:p>
            <a:endParaRPr lang="en-US" sz="1000" b="1" dirty="0"/>
          </a:p>
          <a:p>
            <a:r>
              <a:rPr lang="en-US" sz="1000" b="1" dirty="0"/>
              <a:t>Colfax Banking Center</a:t>
            </a:r>
          </a:p>
          <a:p>
            <a:r>
              <a:rPr lang="en-US" sz="1000" dirty="0"/>
              <a:t>5555 E. Parker Avenue</a:t>
            </a:r>
          </a:p>
          <a:p>
            <a:r>
              <a:rPr lang="en-US" sz="1000" dirty="0"/>
              <a:t>Aurora, CO 80010</a:t>
            </a:r>
          </a:p>
          <a:p>
            <a:endParaRPr lang="en-US" sz="1000" dirty="0"/>
          </a:p>
          <a:p>
            <a:r>
              <a:rPr lang="en-US" sz="1000" b="1" dirty="0"/>
              <a:t>Conifer Banking Center</a:t>
            </a:r>
          </a:p>
          <a:p>
            <a:r>
              <a:rPr lang="en-US" sz="1000" dirty="0"/>
              <a:t>5555 Pleasantville Road</a:t>
            </a:r>
          </a:p>
          <a:p>
            <a:r>
              <a:rPr lang="en-US" sz="1000" dirty="0"/>
              <a:t>Conifer, CO 80433</a:t>
            </a:r>
          </a:p>
        </p:txBody>
      </p:sp>
      <p:sp>
        <p:nvSpPr>
          <p:cNvPr id="10" name="Rectangle 9">
            <a:extLst>
              <a:ext uri="{FF2B5EF4-FFF2-40B4-BE49-F238E27FC236}">
                <a16:creationId xmlns:a16="http://schemas.microsoft.com/office/drawing/2014/main" id="{81D6741A-CE3D-4F39-B23E-1EA3F1FE5075}"/>
              </a:ext>
            </a:extLst>
          </p:cNvPr>
          <p:cNvSpPr/>
          <p:nvPr/>
        </p:nvSpPr>
        <p:spPr>
          <a:xfrm>
            <a:off x="3293705" y="1275179"/>
            <a:ext cx="2707239" cy="5216813"/>
          </a:xfrm>
          <a:prstGeom prst="rect">
            <a:avLst/>
          </a:prstGeom>
        </p:spPr>
        <p:txBody>
          <a:bodyPr wrap="square">
            <a:spAutoFit/>
          </a:bodyPr>
          <a:lstStyle/>
          <a:p>
            <a:r>
              <a:rPr lang="en-US" sz="1000" b="1" dirty="0"/>
              <a:t>DTC Banking Center</a:t>
            </a:r>
          </a:p>
          <a:p>
            <a:r>
              <a:rPr lang="en-US" sz="1000" dirty="0"/>
              <a:t>5555 S. Boston Street, #555</a:t>
            </a:r>
          </a:p>
          <a:p>
            <a:r>
              <a:rPr lang="en-US" sz="1000" dirty="0"/>
              <a:t>Denver, CO 80237</a:t>
            </a:r>
          </a:p>
          <a:p>
            <a:endParaRPr lang="en-US" sz="1000" b="1" dirty="0"/>
          </a:p>
          <a:p>
            <a:r>
              <a:rPr lang="en-US" sz="1000" b="1" dirty="0"/>
              <a:t>Downtown Banking Center</a:t>
            </a:r>
          </a:p>
          <a:p>
            <a:r>
              <a:rPr lang="en-US" sz="1000" dirty="0"/>
              <a:t>5555 Downing Street, #555</a:t>
            </a:r>
          </a:p>
          <a:p>
            <a:r>
              <a:rPr lang="en-US" sz="1000" dirty="0"/>
              <a:t>Denver, CO 80202</a:t>
            </a:r>
          </a:p>
          <a:p>
            <a:endParaRPr lang="fr-FR" sz="1000" dirty="0"/>
          </a:p>
          <a:p>
            <a:r>
              <a:rPr lang="fr-FR" sz="1000" b="1" dirty="0"/>
              <a:t>Edwards Banking Center</a:t>
            </a:r>
          </a:p>
          <a:p>
            <a:r>
              <a:rPr lang="fr-FR" sz="1000" dirty="0"/>
              <a:t>5555 New Castle Boulevard, Suite D555,</a:t>
            </a:r>
          </a:p>
          <a:p>
            <a:r>
              <a:rPr lang="fr-FR" sz="1000" dirty="0"/>
              <a:t>Edwards, CO 81632</a:t>
            </a:r>
          </a:p>
          <a:p>
            <a:endParaRPr lang="en-US" sz="1000" b="1" dirty="0"/>
          </a:p>
          <a:p>
            <a:r>
              <a:rPr lang="en-US" sz="1000" b="1" dirty="0"/>
              <a:t>Erie  Banking Center</a:t>
            </a:r>
          </a:p>
          <a:p>
            <a:r>
              <a:rPr lang="en-US" sz="1000" dirty="0"/>
              <a:t>5555 South Prairie Street</a:t>
            </a:r>
          </a:p>
          <a:p>
            <a:r>
              <a:rPr lang="en-US" sz="1000" dirty="0"/>
              <a:t>Erie, CO 80516</a:t>
            </a:r>
          </a:p>
          <a:p>
            <a:endParaRPr lang="en-US" sz="1000" b="1" dirty="0"/>
          </a:p>
          <a:p>
            <a:r>
              <a:rPr lang="en-US" sz="1000" b="1" dirty="0"/>
              <a:t>Evergreen Banking Center</a:t>
            </a:r>
          </a:p>
          <a:p>
            <a:r>
              <a:rPr lang="en-US" sz="1000" dirty="0"/>
              <a:t>5555 Garden Parkway</a:t>
            </a:r>
          </a:p>
          <a:p>
            <a:r>
              <a:rPr lang="en-US" sz="1000" dirty="0"/>
              <a:t>Evergreen, CO 80439</a:t>
            </a:r>
          </a:p>
          <a:p>
            <a:endParaRPr lang="en-US" sz="1000" b="1" dirty="0"/>
          </a:p>
          <a:p>
            <a:r>
              <a:rPr lang="en-US" sz="1000" b="1" dirty="0"/>
              <a:t>Golden Banking Center</a:t>
            </a:r>
          </a:p>
          <a:p>
            <a:r>
              <a:rPr lang="en-US" sz="1000" dirty="0"/>
              <a:t>5555 Tulip Road</a:t>
            </a:r>
          </a:p>
          <a:p>
            <a:r>
              <a:rPr lang="en-US" sz="1000" dirty="0"/>
              <a:t>Golden, CO 80401</a:t>
            </a:r>
          </a:p>
          <a:p>
            <a:endParaRPr lang="en-US" sz="1000" b="1" dirty="0"/>
          </a:p>
          <a:p>
            <a:r>
              <a:rPr lang="en-US" sz="1000" b="1" dirty="0"/>
              <a:t>Hampden Banking Center</a:t>
            </a:r>
          </a:p>
          <a:p>
            <a:r>
              <a:rPr lang="fr-FR" sz="1000" dirty="0"/>
              <a:t>5555 E. London Avenue</a:t>
            </a:r>
          </a:p>
          <a:p>
            <a:r>
              <a:rPr lang="fr-FR" sz="1000" dirty="0"/>
              <a:t>Denver, CO 80224</a:t>
            </a:r>
          </a:p>
          <a:p>
            <a:endParaRPr lang="fr-FR" sz="1000" dirty="0"/>
          </a:p>
          <a:p>
            <a:r>
              <a:rPr lang="en-US" sz="1000" b="1" dirty="0"/>
              <a:t>Idaho Springs Banking Center</a:t>
            </a:r>
          </a:p>
          <a:p>
            <a:r>
              <a:rPr lang="en-US" sz="1000" dirty="0"/>
              <a:t>5555 Carson Street</a:t>
            </a:r>
          </a:p>
          <a:p>
            <a:r>
              <a:rPr lang="en-US" sz="1000" dirty="0"/>
              <a:t>Idaho Springs, CO 80452</a:t>
            </a:r>
          </a:p>
          <a:p>
            <a:endParaRPr lang="fr-FR" sz="1300" dirty="0"/>
          </a:p>
        </p:txBody>
      </p:sp>
      <p:sp>
        <p:nvSpPr>
          <p:cNvPr id="16" name="Rectangle 15">
            <a:extLst>
              <a:ext uri="{FF2B5EF4-FFF2-40B4-BE49-F238E27FC236}">
                <a16:creationId xmlns:a16="http://schemas.microsoft.com/office/drawing/2014/main" id="{8C591E7D-13FE-48F4-82DA-412397165876}"/>
              </a:ext>
            </a:extLst>
          </p:cNvPr>
          <p:cNvSpPr/>
          <p:nvPr/>
        </p:nvSpPr>
        <p:spPr>
          <a:xfrm>
            <a:off x="6288836" y="1275179"/>
            <a:ext cx="2707240" cy="4247317"/>
          </a:xfrm>
          <a:prstGeom prst="rect">
            <a:avLst/>
          </a:prstGeom>
        </p:spPr>
        <p:txBody>
          <a:bodyPr wrap="square">
            <a:spAutoFit/>
          </a:bodyPr>
          <a:lstStyle/>
          <a:p>
            <a:r>
              <a:rPr lang="en-US" sz="1000" b="1" dirty="0"/>
              <a:t>Lakewood Banking Center</a:t>
            </a:r>
          </a:p>
          <a:p>
            <a:r>
              <a:rPr lang="en-US" sz="1000" dirty="0"/>
              <a:t>5555 S. Olympia Boulevard</a:t>
            </a:r>
          </a:p>
          <a:p>
            <a:r>
              <a:rPr lang="en-US" sz="1000" dirty="0"/>
              <a:t>Lakewood, CO 80227</a:t>
            </a:r>
          </a:p>
          <a:p>
            <a:endParaRPr lang="en-US" sz="1000" b="1" dirty="0"/>
          </a:p>
          <a:p>
            <a:r>
              <a:rPr lang="en-US" sz="1000" b="1" dirty="0" err="1"/>
              <a:t>Larkridge</a:t>
            </a:r>
            <a:r>
              <a:rPr lang="en-US" sz="1000" b="1" dirty="0"/>
              <a:t> Banking Center</a:t>
            </a:r>
          </a:p>
          <a:p>
            <a:r>
              <a:rPr lang="en-US" sz="1000" dirty="0"/>
              <a:t>5555 Brayden Street</a:t>
            </a:r>
          </a:p>
          <a:p>
            <a:r>
              <a:rPr lang="en-US" sz="1000" dirty="0"/>
              <a:t>Thornton, CO 80023</a:t>
            </a:r>
          </a:p>
          <a:p>
            <a:endParaRPr lang="en-US" sz="1000" dirty="0"/>
          </a:p>
          <a:p>
            <a:r>
              <a:rPr lang="en-US" sz="1000" b="1" dirty="0"/>
              <a:t>Mississippi Banking Center</a:t>
            </a:r>
          </a:p>
          <a:p>
            <a:r>
              <a:rPr lang="en-US" sz="1000" dirty="0"/>
              <a:t>5555 E. Paradise Avenue</a:t>
            </a:r>
          </a:p>
          <a:p>
            <a:r>
              <a:rPr lang="en-US" sz="1000" dirty="0"/>
              <a:t>Aurora, CO 80012</a:t>
            </a:r>
          </a:p>
          <a:p>
            <a:endParaRPr lang="en-US" sz="1000" dirty="0"/>
          </a:p>
          <a:p>
            <a:r>
              <a:rPr lang="en-US" sz="1000" b="1" dirty="0"/>
              <a:t>Nederland Banking Center</a:t>
            </a:r>
          </a:p>
          <a:p>
            <a:r>
              <a:rPr lang="en-US" sz="1000" dirty="0"/>
              <a:t>5555 South Grant Boulevard</a:t>
            </a:r>
          </a:p>
          <a:p>
            <a:r>
              <a:rPr lang="en-US" sz="1000" dirty="0"/>
              <a:t>Nederland, CO 80466</a:t>
            </a:r>
          </a:p>
          <a:p>
            <a:endParaRPr lang="en-US" sz="1000" b="1" dirty="0"/>
          </a:p>
          <a:p>
            <a:r>
              <a:rPr lang="en-US" sz="1000" b="1" dirty="0"/>
              <a:t>Peoria Banking Center</a:t>
            </a:r>
          </a:p>
          <a:p>
            <a:r>
              <a:rPr lang="en-US" sz="1000" dirty="0"/>
              <a:t>5555 E. 55th Avenue</a:t>
            </a:r>
          </a:p>
          <a:p>
            <a:r>
              <a:rPr lang="en-US" sz="1000" dirty="0"/>
              <a:t>Denver, CO 80239</a:t>
            </a:r>
          </a:p>
          <a:p>
            <a:endParaRPr lang="en-US" sz="1000" dirty="0"/>
          </a:p>
          <a:p>
            <a:r>
              <a:rPr lang="en-US" sz="1000" b="1" dirty="0"/>
              <a:t>Santa Fe Banking Center</a:t>
            </a:r>
          </a:p>
          <a:p>
            <a:r>
              <a:rPr lang="en-US" sz="1000" dirty="0"/>
              <a:t>5555 S. Ranch Drive</a:t>
            </a:r>
          </a:p>
          <a:p>
            <a:r>
              <a:rPr lang="en-US" sz="1000" dirty="0"/>
              <a:t>Denver, CO 80223</a:t>
            </a:r>
          </a:p>
          <a:p>
            <a:endParaRPr lang="en-US" sz="1000" dirty="0"/>
          </a:p>
          <a:p>
            <a:r>
              <a:rPr lang="en-US" sz="1000" b="1" dirty="0"/>
              <a:t>Winter Park/Fraser Banking Center</a:t>
            </a:r>
          </a:p>
          <a:p>
            <a:r>
              <a:rPr lang="en-US" sz="1000" dirty="0"/>
              <a:t>5555 US Highway 55</a:t>
            </a:r>
          </a:p>
          <a:p>
            <a:r>
              <a:rPr lang="en-US" sz="1000" dirty="0"/>
              <a:t>Fraser, CO 80442</a:t>
            </a:r>
          </a:p>
        </p:txBody>
      </p:sp>
      <p:pic>
        <p:nvPicPr>
          <p:cNvPr id="9" name="Picture 8" descr="Image result for bank logo">
            <a:extLst>
              <a:ext uri="{FF2B5EF4-FFF2-40B4-BE49-F238E27FC236}">
                <a16:creationId xmlns:a16="http://schemas.microsoft.com/office/drawing/2014/main" id="{70F9D57D-D2F7-4C0A-B5FB-F1ED9B92E0E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652" t="19269" r="17171" b="27455"/>
          <a:stretch/>
        </p:blipFill>
        <p:spPr bwMode="auto">
          <a:xfrm>
            <a:off x="340941" y="69811"/>
            <a:ext cx="1460500" cy="86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179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2"/>
          <p:cNvSpPr>
            <a:spLocks noGrp="1" noChangeArrowheads="1"/>
          </p:cNvSpPr>
          <p:nvPr>
            <p:ph type="title"/>
          </p:nvPr>
        </p:nvSpPr>
        <p:spPr>
          <a:xfrm>
            <a:off x="2475149" y="29254"/>
            <a:ext cx="4236319" cy="947738"/>
          </a:xfrm>
        </p:spPr>
        <p:txBody>
          <a:bodyPr/>
          <a:lstStyle/>
          <a:p>
            <a:pPr algn="ctr"/>
            <a:r>
              <a:rPr lang="en-US"/>
              <a:t>Financials</a:t>
            </a:r>
          </a:p>
        </p:txBody>
      </p:sp>
      <p:sp>
        <p:nvSpPr>
          <p:cNvPr id="413698" name="Rectangle 4"/>
          <p:cNvSpPr>
            <a:spLocks noGrp="1" noChangeArrowheads="1"/>
          </p:cNvSpPr>
          <p:nvPr>
            <p:ph type="body" idx="1"/>
          </p:nvPr>
        </p:nvSpPr>
        <p:spPr>
          <a:xfrm>
            <a:off x="228599" y="1280187"/>
            <a:ext cx="8729421" cy="4996627"/>
          </a:xfrm>
        </p:spPr>
        <p:txBody>
          <a:bodyPr/>
          <a:lstStyle/>
          <a:p>
            <a:pPr>
              <a:lnSpc>
                <a:spcPct val="80000"/>
              </a:lnSpc>
              <a:buNone/>
            </a:pPr>
            <a:endParaRPr lang="en-US" altLang="en-US" sz="1800" b="1"/>
          </a:p>
          <a:p>
            <a:pPr>
              <a:lnSpc>
                <a:spcPct val="80000"/>
              </a:lnSpc>
              <a:buNone/>
            </a:pPr>
            <a:endParaRPr lang="en-US" sz="1800"/>
          </a:p>
        </p:txBody>
      </p:sp>
      <p:pic>
        <p:nvPicPr>
          <p:cNvPr id="7" name="Picture 6" descr="Image result for bank logo">
            <a:extLst>
              <a:ext uri="{FF2B5EF4-FFF2-40B4-BE49-F238E27FC236}">
                <a16:creationId xmlns:a16="http://schemas.microsoft.com/office/drawing/2014/main" id="{A7B26EC0-8B66-4EF1-9360-70C0E2D9946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652" t="19269" r="17171" b="27455"/>
          <a:stretch/>
        </p:blipFill>
        <p:spPr bwMode="auto">
          <a:xfrm>
            <a:off x="340941" y="69811"/>
            <a:ext cx="1460500" cy="86662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alance Sheet - Definition &amp; Examples (Assets = Liabilities + Equity)">
            <a:extLst>
              <a:ext uri="{FF2B5EF4-FFF2-40B4-BE49-F238E27FC236}">
                <a16:creationId xmlns:a16="http://schemas.microsoft.com/office/drawing/2014/main" id="{EEEA6C75-1610-4054-A88C-7F579DA1A89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285" t="2795" b="2157"/>
          <a:stretch/>
        </p:blipFill>
        <p:spPr bwMode="auto">
          <a:xfrm>
            <a:off x="1152774" y="1280187"/>
            <a:ext cx="6881067" cy="38858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oldman Sachs 2018 Annual Report">
            <a:extLst>
              <a:ext uri="{FF2B5EF4-FFF2-40B4-BE49-F238E27FC236}">
                <a16:creationId xmlns:a16="http://schemas.microsoft.com/office/drawing/2014/main" id="{C493FD12-AA2C-4CD9-B3FD-E75C530659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8561" y="5166034"/>
            <a:ext cx="5366878" cy="1136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249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2"/>
          <p:cNvSpPr>
            <a:spLocks noGrp="1" noChangeArrowheads="1"/>
          </p:cNvSpPr>
          <p:nvPr>
            <p:ph type="title"/>
          </p:nvPr>
        </p:nvSpPr>
        <p:spPr>
          <a:xfrm>
            <a:off x="2304849" y="29254"/>
            <a:ext cx="4534301" cy="947738"/>
          </a:xfrm>
        </p:spPr>
        <p:txBody>
          <a:bodyPr/>
          <a:lstStyle/>
          <a:p>
            <a:pPr algn="ctr"/>
            <a:r>
              <a:rPr lang="en-US" dirty="0"/>
              <a:t>Leadership</a:t>
            </a:r>
          </a:p>
        </p:txBody>
      </p:sp>
      <p:sp>
        <p:nvSpPr>
          <p:cNvPr id="3" name="Rectangle 2"/>
          <p:cNvSpPr/>
          <p:nvPr/>
        </p:nvSpPr>
        <p:spPr>
          <a:xfrm>
            <a:off x="1662736" y="1298575"/>
            <a:ext cx="7319338" cy="5139869"/>
          </a:xfrm>
          <a:prstGeom prst="rect">
            <a:avLst/>
          </a:prstGeom>
        </p:spPr>
        <p:txBody>
          <a:bodyPr wrap="square">
            <a:spAutoFit/>
          </a:bodyPr>
          <a:lstStyle/>
          <a:p>
            <a:pPr marL="285750" indent="-285750">
              <a:buClr>
                <a:schemeClr val="accent2">
                  <a:lumMod val="75000"/>
                </a:schemeClr>
              </a:buClr>
              <a:buFont typeface="Wingdings" panose="05000000000000000000" pitchFamily="2" charset="2"/>
              <a:buChar char="v"/>
            </a:pPr>
            <a:r>
              <a:rPr lang="en-US" dirty="0"/>
              <a:t>Craig Hall</a:t>
            </a:r>
          </a:p>
          <a:p>
            <a:pPr>
              <a:buClr>
                <a:srgbClr val="DAB104"/>
              </a:buClr>
            </a:pPr>
            <a:r>
              <a:rPr lang="en-US" dirty="0"/>
              <a:t>President &amp; CEO – Holding Company</a:t>
            </a:r>
          </a:p>
          <a:p>
            <a:pPr>
              <a:buClr>
                <a:srgbClr val="DAB104"/>
              </a:buClr>
            </a:pPr>
            <a:r>
              <a:rPr lang="en-US" sz="1400" dirty="0"/>
              <a:t>Click </a:t>
            </a:r>
            <a:r>
              <a:rPr lang="en-US" sz="1400" dirty="0">
                <a:solidFill>
                  <a:srgbClr val="0070C0"/>
                </a:solidFill>
                <a:hlinkClick r:id="rId3">
                  <a:extLst>
                    <a:ext uri="{A12FA001-AC4F-418D-AE19-62706E023703}">
                      <ahyp:hlinkClr xmlns:ahyp="http://schemas.microsoft.com/office/drawing/2018/hyperlinkcolor" val="tx"/>
                    </a:ext>
                  </a:extLst>
                </a:hlinkClick>
              </a:rPr>
              <a:t>Here</a:t>
            </a:r>
            <a:r>
              <a:rPr lang="en-US" sz="1400" dirty="0">
                <a:solidFill>
                  <a:srgbClr val="0070C0"/>
                </a:solidFill>
              </a:rPr>
              <a:t> </a:t>
            </a:r>
            <a:r>
              <a:rPr lang="en-US" sz="1400" dirty="0"/>
              <a:t>to view LinkedIn</a:t>
            </a:r>
          </a:p>
          <a:p>
            <a:r>
              <a:rPr lang="en-US" sz="1400" dirty="0"/>
              <a:t>Craig joined the Holding Company in 2010, and brings more than 25 years of experience in the banking industry. Prior to joining the Holding Company, Craig spent 9 years at a Large Regional Bank, where he held numerous leadership positions with progressive responsibilities. As President and CEO of the Holding Company, Craig oversees the 18 Banks and the holding company which provides support to 130 banking centers, serving 102 communities. Craig earned his Bachelor of Arts degree in business administration and management from the University of Texas.</a:t>
            </a:r>
          </a:p>
          <a:p>
            <a:endParaRPr lang="en-US" sz="1400" dirty="0"/>
          </a:p>
          <a:p>
            <a:pPr marL="285750" indent="-285750">
              <a:buClr>
                <a:schemeClr val="accent2">
                  <a:lumMod val="75000"/>
                </a:schemeClr>
              </a:buClr>
              <a:buFont typeface="Wingdings" panose="05000000000000000000" pitchFamily="2" charset="2"/>
              <a:buChar char="v"/>
            </a:pPr>
            <a:r>
              <a:rPr lang="en-US" dirty="0"/>
              <a:t>Joshua Newman</a:t>
            </a:r>
          </a:p>
          <a:p>
            <a:pPr>
              <a:buClr>
                <a:srgbClr val="DAB104"/>
              </a:buClr>
            </a:pPr>
            <a:r>
              <a:rPr lang="en-US" dirty="0"/>
              <a:t>EVP, Regional President – Holding Company</a:t>
            </a:r>
          </a:p>
          <a:p>
            <a:pPr>
              <a:buClr>
                <a:srgbClr val="DAB104"/>
              </a:buClr>
            </a:pPr>
            <a:r>
              <a:rPr lang="en-US" sz="1400" dirty="0"/>
              <a:t>Click </a:t>
            </a:r>
            <a:r>
              <a:rPr lang="en-US" sz="1400" dirty="0">
                <a:hlinkClick r:id="rId3"/>
              </a:rPr>
              <a:t>Here</a:t>
            </a:r>
            <a:r>
              <a:rPr lang="en-US" sz="1400" dirty="0"/>
              <a:t> to view LinkedIn</a:t>
            </a:r>
          </a:p>
          <a:p>
            <a:pPr>
              <a:buClr>
                <a:srgbClr val="DAB104"/>
              </a:buClr>
            </a:pPr>
            <a:r>
              <a:rPr lang="en-US" sz="1400" dirty="0"/>
              <a:t>Joshua, Regional President and EVP has leadership responsibility for the mid-west markets, Holding Company. Joshua joined Awesome Banks as President and CEO in 2006 and has over 30 years of experience in the banking and finance industry. He joined Awesome Banks from a Regional Bank where he served as President and Chief Operating Officer. He was responsible for the initial transition by the Regional Bank to the Chicago market. Joshua graduated from the NYU with a degree in business administration/general business. He also earned his graduate degree in banking from the University of Michigan and attended graduate school of banking at the University of Michigan.</a:t>
            </a:r>
          </a:p>
        </p:txBody>
      </p:sp>
      <p:pic>
        <p:nvPicPr>
          <p:cNvPr id="6" name="Picture 5" descr="Image result for bank logo">
            <a:extLst>
              <a:ext uri="{FF2B5EF4-FFF2-40B4-BE49-F238E27FC236}">
                <a16:creationId xmlns:a16="http://schemas.microsoft.com/office/drawing/2014/main" id="{ADFD6337-0A14-413A-B65B-CE6D029A671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652" t="19269" r="17171" b="27455"/>
          <a:stretch/>
        </p:blipFill>
        <p:spPr bwMode="auto">
          <a:xfrm>
            <a:off x="340941" y="69811"/>
            <a:ext cx="1460500" cy="86662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name}">
            <a:extLst>
              <a:ext uri="{FF2B5EF4-FFF2-40B4-BE49-F238E27FC236}">
                <a16:creationId xmlns:a16="http://schemas.microsoft.com/office/drawing/2014/main" id="{8313457D-0D2A-4F1A-BCBD-4563FDFF14E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920" y="3651250"/>
            <a:ext cx="1276624" cy="12766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ame}">
            <a:extLst>
              <a:ext uri="{FF2B5EF4-FFF2-40B4-BE49-F238E27FC236}">
                <a16:creationId xmlns:a16="http://schemas.microsoft.com/office/drawing/2014/main" id="{9882DBCA-4E4B-46F0-943C-FFE3BE0DEA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920" y="1409700"/>
            <a:ext cx="1276624" cy="127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36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2"/>
          <p:cNvSpPr>
            <a:spLocks noGrp="1" noChangeArrowheads="1"/>
          </p:cNvSpPr>
          <p:nvPr>
            <p:ph type="title"/>
          </p:nvPr>
        </p:nvSpPr>
        <p:spPr>
          <a:xfrm>
            <a:off x="2304849" y="29254"/>
            <a:ext cx="4534301" cy="947738"/>
          </a:xfrm>
        </p:spPr>
        <p:txBody>
          <a:bodyPr/>
          <a:lstStyle/>
          <a:p>
            <a:pPr algn="ctr"/>
            <a:r>
              <a:rPr lang="en-US"/>
              <a:t>Leadership</a:t>
            </a:r>
          </a:p>
        </p:txBody>
      </p:sp>
      <p:sp>
        <p:nvSpPr>
          <p:cNvPr id="3" name="Rectangle 2"/>
          <p:cNvSpPr/>
          <p:nvPr/>
        </p:nvSpPr>
        <p:spPr>
          <a:xfrm>
            <a:off x="1662736" y="1400175"/>
            <a:ext cx="7319338" cy="3847207"/>
          </a:xfrm>
          <a:prstGeom prst="rect">
            <a:avLst/>
          </a:prstGeom>
        </p:spPr>
        <p:txBody>
          <a:bodyPr wrap="square">
            <a:spAutoFit/>
          </a:bodyPr>
          <a:lstStyle/>
          <a:p>
            <a:pPr marL="285750" indent="-285750">
              <a:buClr>
                <a:schemeClr val="accent2">
                  <a:lumMod val="75000"/>
                </a:schemeClr>
              </a:buClr>
              <a:buFont typeface="Wingdings" panose="05000000000000000000" pitchFamily="2" charset="2"/>
              <a:buChar char="v"/>
            </a:pPr>
            <a:r>
              <a:rPr lang="en-US" dirty="0"/>
              <a:t>Karen Walker</a:t>
            </a:r>
          </a:p>
          <a:p>
            <a:pPr>
              <a:buClr>
                <a:srgbClr val="DAB104"/>
              </a:buClr>
            </a:pPr>
            <a:r>
              <a:rPr lang="en-US" dirty="0"/>
              <a:t>President and CEO - Awesome Banks</a:t>
            </a:r>
          </a:p>
          <a:p>
            <a:pPr>
              <a:buClr>
                <a:srgbClr val="DAB104"/>
              </a:buClr>
            </a:pPr>
            <a:r>
              <a:rPr lang="en-US" sz="1400" dirty="0"/>
              <a:t>Click </a:t>
            </a:r>
            <a:r>
              <a:rPr lang="en-US" sz="1400" dirty="0">
                <a:hlinkClick r:id="rId3"/>
              </a:rPr>
              <a:t>Here</a:t>
            </a:r>
            <a:r>
              <a:rPr lang="en-US" sz="1400" dirty="0"/>
              <a:t> to View LinkedIn</a:t>
            </a:r>
          </a:p>
          <a:p>
            <a:pPr>
              <a:buClr>
                <a:srgbClr val="DAB104"/>
              </a:buClr>
            </a:pPr>
            <a:r>
              <a:rPr lang="en-US" sz="1400" dirty="0"/>
              <a:t>Karen Walker, who was promoted to president &amp; CEO of Awesome Banks in July 2009, was unanimously elected on January 1, 2017, as Chair of the Illinois Bankers Association (IBA). </a:t>
            </a:r>
          </a:p>
          <a:p>
            <a:pPr>
              <a:buClr>
                <a:srgbClr val="DAB104"/>
              </a:buClr>
            </a:pPr>
            <a:endParaRPr lang="en-US" sz="1400" dirty="0"/>
          </a:p>
          <a:p>
            <a:pPr>
              <a:buClr>
                <a:srgbClr val="DAB104"/>
              </a:buClr>
            </a:pPr>
            <a:r>
              <a:rPr lang="en-US" sz="1400" dirty="0"/>
              <a:t>Walker is the first woman to lead IBA in 20 years and the second ever in the organization’s long history. She will serve a one-year leadership term.   The IBA represents more than 95-percent of the 218 banks in Illinois, which account for $154 billion in assets, 1,578 branches and 22,615 banking professionals.  The organization focuses on creating a stronger economy and helping Illinoisans realize dreams by building better banks.</a:t>
            </a:r>
          </a:p>
          <a:p>
            <a:pPr>
              <a:buClr>
                <a:srgbClr val="DAB104"/>
              </a:buClr>
            </a:pPr>
            <a:endParaRPr lang="en-US" sz="1400" dirty="0"/>
          </a:p>
          <a:p>
            <a:r>
              <a:rPr lang="en-US" sz="1400" dirty="0"/>
              <a:t>Walker’s community involvement extends beyond her Awesome Bank leadership. She is also currently active with Chicago Hospice and Chicago Hopes for Kids.</a:t>
            </a:r>
          </a:p>
          <a:p>
            <a:pPr>
              <a:buClr>
                <a:srgbClr val="DAB104"/>
              </a:buClr>
            </a:pPr>
            <a:endParaRPr lang="en-US" sz="1300" dirty="0"/>
          </a:p>
          <a:p>
            <a:pPr>
              <a:buClr>
                <a:srgbClr val="DAB104"/>
              </a:buClr>
            </a:pPr>
            <a:endParaRPr lang="en-US" sz="1300" dirty="0"/>
          </a:p>
        </p:txBody>
      </p:sp>
      <p:pic>
        <p:nvPicPr>
          <p:cNvPr id="9" name="Picture 8" descr="Image result for bank logo">
            <a:extLst>
              <a:ext uri="{FF2B5EF4-FFF2-40B4-BE49-F238E27FC236}">
                <a16:creationId xmlns:a16="http://schemas.microsoft.com/office/drawing/2014/main" id="{DA0377DC-CA8E-45EA-A31E-05FE1AF87F77}"/>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652" t="19269" r="17171" b="27455"/>
          <a:stretch/>
        </p:blipFill>
        <p:spPr bwMode="auto">
          <a:xfrm>
            <a:off x="340941" y="69811"/>
            <a:ext cx="1460500" cy="8666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name}">
            <a:extLst>
              <a:ext uri="{FF2B5EF4-FFF2-40B4-BE49-F238E27FC236}">
                <a16:creationId xmlns:a16="http://schemas.microsoft.com/office/drawing/2014/main" id="{1A028BFA-AE2C-413D-8884-ECC161C029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170" y="1515691"/>
            <a:ext cx="1276624" cy="127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83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2"/>
          <p:cNvSpPr>
            <a:spLocks noGrp="1" noChangeArrowheads="1"/>
          </p:cNvSpPr>
          <p:nvPr>
            <p:ph type="title"/>
          </p:nvPr>
        </p:nvSpPr>
        <p:spPr>
          <a:xfrm>
            <a:off x="2304849" y="29254"/>
            <a:ext cx="4534301" cy="947738"/>
          </a:xfrm>
        </p:spPr>
        <p:txBody>
          <a:bodyPr/>
          <a:lstStyle/>
          <a:p>
            <a:pPr algn="ctr"/>
            <a:r>
              <a:rPr lang="en-US"/>
              <a:t>Leadership</a:t>
            </a:r>
          </a:p>
        </p:txBody>
      </p:sp>
      <p:sp>
        <p:nvSpPr>
          <p:cNvPr id="3" name="Rectangle 2"/>
          <p:cNvSpPr/>
          <p:nvPr/>
        </p:nvSpPr>
        <p:spPr>
          <a:xfrm>
            <a:off x="1662736" y="1400175"/>
            <a:ext cx="7319338" cy="4739759"/>
          </a:xfrm>
          <a:prstGeom prst="rect">
            <a:avLst/>
          </a:prstGeom>
        </p:spPr>
        <p:txBody>
          <a:bodyPr wrap="square">
            <a:spAutoFit/>
          </a:bodyPr>
          <a:lstStyle/>
          <a:p>
            <a:pPr marL="285750" indent="-285750">
              <a:buClr>
                <a:schemeClr val="accent2">
                  <a:lumMod val="75000"/>
                </a:schemeClr>
              </a:buClr>
              <a:buFont typeface="Wingdings" panose="05000000000000000000" pitchFamily="2" charset="2"/>
              <a:buChar char="v"/>
            </a:pPr>
            <a:r>
              <a:rPr lang="en-US" dirty="0"/>
              <a:t>Meghan Gram</a:t>
            </a:r>
          </a:p>
          <a:p>
            <a:pPr>
              <a:buClr>
                <a:srgbClr val="DAB104"/>
              </a:buClr>
            </a:pPr>
            <a:r>
              <a:rPr lang="en-US" dirty="0"/>
              <a:t>Market President, North Metro- Awesome Banks</a:t>
            </a:r>
          </a:p>
          <a:p>
            <a:pPr>
              <a:buClr>
                <a:srgbClr val="DAB104"/>
              </a:buClr>
            </a:pPr>
            <a:r>
              <a:rPr lang="en-US" sz="1400" dirty="0"/>
              <a:t>Click </a:t>
            </a:r>
            <a:r>
              <a:rPr lang="en-US" sz="1400" dirty="0">
                <a:hlinkClick r:id="rId3"/>
              </a:rPr>
              <a:t>Here</a:t>
            </a:r>
            <a:r>
              <a:rPr lang="en-US" sz="1400" dirty="0"/>
              <a:t> to View LinkedIn</a:t>
            </a:r>
          </a:p>
          <a:p>
            <a:pPr>
              <a:buClr>
                <a:srgbClr val="DAB104"/>
              </a:buClr>
            </a:pPr>
            <a:endParaRPr lang="en-US" sz="1300" dirty="0"/>
          </a:p>
          <a:p>
            <a:pPr>
              <a:buClr>
                <a:srgbClr val="DAB104"/>
              </a:buClr>
            </a:pPr>
            <a:endParaRPr lang="en-US" sz="1300" dirty="0"/>
          </a:p>
          <a:p>
            <a:pPr marL="285750" indent="-285750">
              <a:buClr>
                <a:schemeClr val="accent2">
                  <a:lumMod val="75000"/>
                </a:schemeClr>
              </a:buClr>
              <a:buFont typeface="Wingdings" panose="05000000000000000000" pitchFamily="2" charset="2"/>
              <a:buChar char="v"/>
            </a:pPr>
            <a:r>
              <a:rPr lang="en-US" dirty="0"/>
              <a:t>Berry James</a:t>
            </a:r>
          </a:p>
          <a:p>
            <a:pPr>
              <a:buClr>
                <a:srgbClr val="DAB104"/>
              </a:buClr>
            </a:pPr>
            <a:r>
              <a:rPr lang="en-US" dirty="0"/>
              <a:t>Market President, West Metro - Awesome Banks</a:t>
            </a:r>
          </a:p>
          <a:p>
            <a:pPr>
              <a:buClr>
                <a:srgbClr val="DAB104"/>
              </a:buClr>
            </a:pPr>
            <a:r>
              <a:rPr lang="en-US" sz="1300" dirty="0"/>
              <a:t>Click </a:t>
            </a:r>
            <a:r>
              <a:rPr lang="en-US" sz="1300" dirty="0">
                <a:hlinkClick r:id="rId3"/>
              </a:rPr>
              <a:t>Here</a:t>
            </a:r>
            <a:r>
              <a:rPr lang="en-US" sz="1300" dirty="0"/>
              <a:t> to view LinkedIn</a:t>
            </a:r>
          </a:p>
          <a:p>
            <a:pPr>
              <a:buClr>
                <a:srgbClr val="DAB104"/>
              </a:buClr>
            </a:pPr>
            <a:endParaRPr lang="en-US" sz="1300" dirty="0"/>
          </a:p>
          <a:p>
            <a:pPr>
              <a:buClr>
                <a:srgbClr val="DAB104"/>
              </a:buClr>
            </a:pPr>
            <a:endParaRPr lang="en-US" sz="1100" dirty="0"/>
          </a:p>
          <a:p>
            <a:pPr>
              <a:buClr>
                <a:srgbClr val="DAB104"/>
              </a:buClr>
            </a:pPr>
            <a:endParaRPr lang="en-US" sz="1100" dirty="0"/>
          </a:p>
          <a:p>
            <a:pPr marL="285750" indent="-285750">
              <a:buClr>
                <a:schemeClr val="accent2">
                  <a:lumMod val="75000"/>
                </a:schemeClr>
              </a:buClr>
              <a:buFont typeface="Wingdings" panose="05000000000000000000" pitchFamily="2" charset="2"/>
              <a:buChar char="v"/>
            </a:pPr>
            <a:r>
              <a:rPr lang="en-US" dirty="0"/>
              <a:t>Leslie Parker</a:t>
            </a:r>
          </a:p>
          <a:p>
            <a:pPr>
              <a:buClr>
                <a:srgbClr val="DAB104"/>
              </a:buClr>
            </a:pPr>
            <a:r>
              <a:rPr lang="en-US" dirty="0"/>
              <a:t>Market President, South Metro - Awesome Banks</a:t>
            </a:r>
          </a:p>
          <a:p>
            <a:pPr>
              <a:buClr>
                <a:srgbClr val="DAB104"/>
              </a:buClr>
            </a:pPr>
            <a:r>
              <a:rPr lang="en-US" sz="1300" dirty="0"/>
              <a:t>Click </a:t>
            </a:r>
            <a:r>
              <a:rPr lang="en-US" sz="1300" dirty="0">
                <a:hlinkClick r:id="rId3"/>
              </a:rPr>
              <a:t>Here</a:t>
            </a:r>
            <a:r>
              <a:rPr lang="en-US" sz="1300" dirty="0"/>
              <a:t> to view LinkedIn</a:t>
            </a:r>
          </a:p>
          <a:p>
            <a:pPr>
              <a:buClr>
                <a:srgbClr val="DAB104"/>
              </a:buClr>
            </a:pPr>
            <a:endParaRPr lang="en-US" sz="1300" dirty="0"/>
          </a:p>
          <a:p>
            <a:pPr>
              <a:buClr>
                <a:srgbClr val="DAB104"/>
              </a:buClr>
            </a:pPr>
            <a:endParaRPr lang="en-US" sz="1000" dirty="0"/>
          </a:p>
          <a:p>
            <a:pPr>
              <a:buClr>
                <a:srgbClr val="DAB104"/>
              </a:buClr>
            </a:pPr>
            <a:endParaRPr lang="en-US" sz="1000" dirty="0"/>
          </a:p>
          <a:p>
            <a:pPr marL="285750" indent="-285750">
              <a:buClr>
                <a:schemeClr val="accent2">
                  <a:lumMod val="75000"/>
                </a:schemeClr>
              </a:buClr>
              <a:buFont typeface="Wingdings" panose="05000000000000000000" pitchFamily="2" charset="2"/>
              <a:buChar char="v"/>
            </a:pPr>
            <a:r>
              <a:rPr lang="en-US" dirty="0"/>
              <a:t>Wesley Benson</a:t>
            </a:r>
          </a:p>
          <a:p>
            <a:pPr>
              <a:buClr>
                <a:srgbClr val="DAB104"/>
              </a:buClr>
            </a:pPr>
            <a:r>
              <a:rPr lang="en-US" dirty="0"/>
              <a:t>Market President, East Metro - Awesome Banks</a:t>
            </a:r>
          </a:p>
          <a:p>
            <a:pPr>
              <a:buClr>
                <a:srgbClr val="DAB104"/>
              </a:buClr>
            </a:pPr>
            <a:r>
              <a:rPr lang="en-US" sz="1300" dirty="0"/>
              <a:t>Click </a:t>
            </a:r>
            <a:r>
              <a:rPr lang="en-US" sz="1300" dirty="0">
                <a:hlinkClick r:id="rId3"/>
              </a:rPr>
              <a:t>Here</a:t>
            </a:r>
            <a:r>
              <a:rPr lang="en-US" sz="1300" dirty="0"/>
              <a:t> to view LinkedIn</a:t>
            </a:r>
          </a:p>
          <a:p>
            <a:pPr>
              <a:buClr>
                <a:srgbClr val="DAB104"/>
              </a:buClr>
            </a:pPr>
            <a:endParaRPr lang="en-US" sz="1300" dirty="0"/>
          </a:p>
        </p:txBody>
      </p:sp>
      <p:pic>
        <p:nvPicPr>
          <p:cNvPr id="10" name="Picture 9" descr="Image result for bank logo">
            <a:extLst>
              <a:ext uri="{FF2B5EF4-FFF2-40B4-BE49-F238E27FC236}">
                <a16:creationId xmlns:a16="http://schemas.microsoft.com/office/drawing/2014/main" id="{2C9D29FC-F3FB-40EC-8F6C-178C1152AA78}"/>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652" t="19269" r="17171" b="27455"/>
          <a:stretch/>
        </p:blipFill>
        <p:spPr bwMode="auto">
          <a:xfrm>
            <a:off x="340941" y="69811"/>
            <a:ext cx="1460500" cy="86662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name}">
            <a:extLst>
              <a:ext uri="{FF2B5EF4-FFF2-40B4-BE49-F238E27FC236}">
                <a16:creationId xmlns:a16="http://schemas.microsoft.com/office/drawing/2014/main" id="{51230455-4371-43C3-B180-3D18CB0DBD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951" y="1438843"/>
            <a:ext cx="1098649" cy="109864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name}">
            <a:extLst>
              <a:ext uri="{FF2B5EF4-FFF2-40B4-BE49-F238E27FC236}">
                <a16:creationId xmlns:a16="http://schemas.microsoft.com/office/drawing/2014/main" id="{737E39A9-46EA-4CB2-8EA0-9E26FAC927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2951" y="5156980"/>
            <a:ext cx="1098650" cy="10986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name}">
            <a:extLst>
              <a:ext uri="{FF2B5EF4-FFF2-40B4-BE49-F238E27FC236}">
                <a16:creationId xmlns:a16="http://schemas.microsoft.com/office/drawing/2014/main" id="{9C770B33-9B59-4432-B396-8B4E14B5C98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951" y="3917601"/>
            <a:ext cx="1098649" cy="1098649"/>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name}">
            <a:extLst>
              <a:ext uri="{FF2B5EF4-FFF2-40B4-BE49-F238E27FC236}">
                <a16:creationId xmlns:a16="http://schemas.microsoft.com/office/drawing/2014/main" id="{B2093FE1-CA6F-4EA8-B3FA-FC6445CC713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2951" y="2678222"/>
            <a:ext cx="1098649" cy="1098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152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7D54-0582-4FA1-8405-AC97C2202C8F}"/>
              </a:ext>
            </a:extLst>
          </p:cNvPr>
          <p:cNvSpPr>
            <a:spLocks noGrp="1"/>
          </p:cNvSpPr>
          <p:nvPr>
            <p:ph type="title"/>
          </p:nvPr>
        </p:nvSpPr>
        <p:spPr>
          <a:xfrm>
            <a:off x="1354504" y="0"/>
            <a:ext cx="6434991" cy="947738"/>
          </a:xfrm>
        </p:spPr>
        <p:txBody>
          <a:bodyPr/>
          <a:lstStyle/>
          <a:p>
            <a:pPr algn="ctr"/>
            <a:r>
              <a:rPr lang="en-US" dirty="0"/>
              <a:t>News Releases</a:t>
            </a:r>
            <a:br>
              <a:rPr lang="en-US" dirty="0"/>
            </a:br>
            <a:r>
              <a:rPr lang="en-US" dirty="0"/>
              <a:t> Acquisitions</a:t>
            </a:r>
          </a:p>
        </p:txBody>
      </p:sp>
      <p:sp>
        <p:nvSpPr>
          <p:cNvPr id="3" name="Slide Number Placeholder 2">
            <a:extLst>
              <a:ext uri="{FF2B5EF4-FFF2-40B4-BE49-F238E27FC236}">
                <a16:creationId xmlns:a16="http://schemas.microsoft.com/office/drawing/2014/main" id="{D9132219-DC8F-4F68-96AC-59643D19C71D}"/>
              </a:ext>
            </a:extLst>
          </p:cNvPr>
          <p:cNvSpPr>
            <a:spLocks noGrp="1"/>
          </p:cNvSpPr>
          <p:nvPr>
            <p:ph type="sldNum" sz="quarter" idx="10"/>
          </p:nvPr>
        </p:nvSpPr>
        <p:spPr/>
        <p:txBody>
          <a:bodyPr/>
          <a:lstStyle/>
          <a:p>
            <a:pPr>
              <a:defRPr/>
            </a:pPr>
            <a:fld id="{935E3710-4855-42CF-97E8-DC9BD3CF5650}" type="slidenum">
              <a:rPr lang="en-US" altLang="en-US"/>
              <a:pPr>
                <a:defRPr/>
              </a:pPr>
              <a:t>8</a:t>
            </a:fld>
            <a:endParaRPr lang="en-US" altLang="en-US"/>
          </a:p>
        </p:txBody>
      </p:sp>
      <p:sp>
        <p:nvSpPr>
          <p:cNvPr id="6" name="TextBox 5">
            <a:extLst>
              <a:ext uri="{FF2B5EF4-FFF2-40B4-BE49-F238E27FC236}">
                <a16:creationId xmlns:a16="http://schemas.microsoft.com/office/drawing/2014/main" id="{FB343DB3-8EAC-434B-970F-4029D37D24BF}"/>
              </a:ext>
            </a:extLst>
          </p:cNvPr>
          <p:cNvSpPr txBox="1"/>
          <p:nvPr/>
        </p:nvSpPr>
        <p:spPr>
          <a:xfrm>
            <a:off x="211015" y="1373675"/>
            <a:ext cx="8581293" cy="5062924"/>
          </a:xfrm>
          <a:prstGeom prst="rect">
            <a:avLst/>
          </a:prstGeom>
          <a:noFill/>
        </p:spPr>
        <p:txBody>
          <a:bodyPr wrap="square" rtlCol="0">
            <a:spAutoFit/>
          </a:bodyPr>
          <a:lstStyle/>
          <a:p>
            <a:r>
              <a:rPr lang="en-US" dirty="0"/>
              <a:t>BB&amp;T and SunTrust receive regulatory approvals for merger of equals to form </a:t>
            </a:r>
            <a:r>
              <a:rPr lang="en-US" dirty="0" err="1"/>
              <a:t>Truist</a:t>
            </a:r>
            <a:r>
              <a:rPr lang="en-US" dirty="0"/>
              <a:t>– November 19, 2019</a:t>
            </a:r>
          </a:p>
          <a:p>
            <a:endParaRPr lang="en-US" sz="1100" dirty="0"/>
          </a:p>
          <a:p>
            <a:r>
              <a:rPr lang="en-US" sz="1200" dirty="0"/>
              <a:t>Clients will continue to be served through current brands until system </a:t>
            </a:r>
            <a:r>
              <a:rPr lang="en-US" sz="1200" dirty="0" err="1"/>
              <a:t>conversionWINSTON</a:t>
            </a:r>
            <a:r>
              <a:rPr lang="en-US" sz="1200" dirty="0"/>
              <a:t>-SALEM, N.C. and ATLANTA, Nov. 19, 2019 /PRNewswire/ -- BB&amp;T Corporation (NYSE: BBT) and SunTrust Banks, Inc. (NYSE: STI) today announced receipt of regulatory approvals from the Board of Governors of the Federal Reserve System and the Federal Deposit Insurance Corporation to complete the previously announced merger of equals and become </a:t>
            </a:r>
            <a:r>
              <a:rPr lang="en-US" sz="1200" dirty="0" err="1"/>
              <a:t>Truist</a:t>
            </a:r>
            <a:r>
              <a:rPr lang="en-US" sz="1200" dirty="0"/>
              <a:t> Financial Corporation. Upon completion of the merger, </a:t>
            </a:r>
            <a:r>
              <a:rPr lang="en-US" sz="1200" dirty="0" err="1"/>
              <a:t>Truist</a:t>
            </a:r>
            <a:r>
              <a:rPr lang="en-US" sz="1200" dirty="0"/>
              <a:t> will be the sixth largest U.S. commercial bank, serving approximately 10 million U.S. consumer households and a full range of business clients, with leading market share in many of the most attractive, high-growth markets in the country.  </a:t>
            </a:r>
          </a:p>
          <a:p>
            <a:r>
              <a:rPr lang="en-US" sz="1200" dirty="0"/>
              <a:t>BB&amp;T and SunTrust expect to complete the merger on December 6, 2019, pending satisfaction of customary closing conditions. BB&amp;T common shares will become </a:t>
            </a:r>
            <a:r>
              <a:rPr lang="en-US" sz="1200" dirty="0" err="1"/>
              <a:t>Truist</a:t>
            </a:r>
            <a:r>
              <a:rPr lang="en-US" sz="1200" dirty="0"/>
              <a:t> common shares and SunTrust common shareholders will receive 1.295 </a:t>
            </a:r>
            <a:r>
              <a:rPr lang="en-US" sz="1200" dirty="0" err="1"/>
              <a:t>Truist</a:t>
            </a:r>
            <a:r>
              <a:rPr lang="en-US" sz="1200" dirty="0"/>
              <a:t> common shares for each share of SunTrust common stock they own at the closing. Following the closing, </a:t>
            </a:r>
            <a:r>
              <a:rPr lang="en-US" sz="1200" dirty="0" err="1"/>
              <a:t>Truist</a:t>
            </a:r>
            <a:r>
              <a:rPr lang="en-US" sz="1200" dirty="0"/>
              <a:t> common shares will trade on the NYSE under the symbol "TFC" and depositary shares or preferred purchase securities representing interests in </a:t>
            </a:r>
            <a:r>
              <a:rPr lang="en-US" sz="1200" dirty="0" err="1"/>
              <a:t>Truist</a:t>
            </a:r>
            <a:r>
              <a:rPr lang="en-US" sz="1200" dirty="0"/>
              <a:t> Series F, G, H, I and J preferred shares will trade on the NYSE under the symbols "</a:t>
            </a:r>
            <a:r>
              <a:rPr lang="en-US" sz="1200" dirty="0" err="1"/>
              <a:t>TFC.PrF</a:t>
            </a:r>
            <a:r>
              <a:rPr lang="en-US" sz="1200" dirty="0"/>
              <a:t>," "</a:t>
            </a:r>
            <a:r>
              <a:rPr lang="en-US" sz="1200" dirty="0" err="1"/>
              <a:t>TFC.PrG</a:t>
            </a:r>
            <a:r>
              <a:rPr lang="en-US" sz="1200" dirty="0"/>
              <a:t>," "</a:t>
            </a:r>
            <a:r>
              <a:rPr lang="en-US" sz="1200" dirty="0" err="1"/>
              <a:t>TFC.PrH</a:t>
            </a:r>
            <a:r>
              <a:rPr lang="en-US" sz="1200" dirty="0"/>
              <a:t>," "</a:t>
            </a:r>
            <a:r>
              <a:rPr lang="en-US" sz="1200" dirty="0" err="1"/>
              <a:t>TFC.PrI</a:t>
            </a:r>
            <a:r>
              <a:rPr lang="en-US" sz="1200" dirty="0"/>
              <a:t>" and "</a:t>
            </a:r>
            <a:r>
              <a:rPr lang="en-US" sz="1200" dirty="0" err="1"/>
              <a:t>TFC.PrJ</a:t>
            </a:r>
            <a:r>
              <a:rPr lang="en-US" sz="1200" dirty="0"/>
              <a:t>," respectively.</a:t>
            </a:r>
          </a:p>
          <a:p>
            <a:r>
              <a:rPr lang="en-US" sz="1200" dirty="0"/>
              <a:t>The regulatory approval process also included approvals from The Georgia Department of Banking and Finance and the North Carolina Commissioner of Banks. The U.S. Department of Justice completed its antitrust review earlier in November as part of an agreement to divest branches in North Carolina, Virginia and Georgia. No further regulatory approvals are required to complete the merger of BB&amp;T and SunTrust and all related subsidiaries.</a:t>
            </a:r>
          </a:p>
          <a:p>
            <a:r>
              <a:rPr lang="en-US" sz="1200" dirty="0"/>
              <a:t>"We are pleased to have received regulatory approval to merge two strong companies with complementary business models and a high level of cultural alignment. We'll be even better together for our clients, teammates, communities and shareholders," said BB&amp;T Chairman and CEO Kelly King, who will serve as chairman and CEO of </a:t>
            </a:r>
            <a:r>
              <a:rPr lang="en-US" sz="1200" dirty="0" err="1"/>
              <a:t>Truist</a:t>
            </a:r>
            <a:r>
              <a:rPr lang="en-US" sz="1200" dirty="0"/>
              <a:t>. </a:t>
            </a:r>
          </a:p>
          <a:p>
            <a:r>
              <a:rPr lang="en-US" sz="1200" dirty="0"/>
              <a:t>"We will build upon our mission- and purpose-driven cultures and work to ensure a positive experience for our clients," said SunTrust Chairman and CEO Bill Rogers, who will be president and chief operating officer of </a:t>
            </a:r>
            <a:r>
              <a:rPr lang="en-US" sz="1200" dirty="0" err="1"/>
              <a:t>Truist</a:t>
            </a:r>
            <a:r>
              <a:rPr lang="en-US" sz="1200" dirty="0"/>
              <a:t> prior to succeeding King as CEO in September 2021.  Click </a:t>
            </a:r>
            <a:r>
              <a:rPr lang="en-US" sz="1200" dirty="0">
                <a:hlinkClick r:id="rId2"/>
              </a:rPr>
              <a:t>HERE</a:t>
            </a:r>
            <a:r>
              <a:rPr lang="en-US" sz="1200" dirty="0"/>
              <a:t> to read more.</a:t>
            </a:r>
            <a:endParaRPr lang="en-US" dirty="0"/>
          </a:p>
        </p:txBody>
      </p:sp>
      <p:pic>
        <p:nvPicPr>
          <p:cNvPr id="7" name="Picture 6" descr="Image result for bank logo">
            <a:extLst>
              <a:ext uri="{FF2B5EF4-FFF2-40B4-BE49-F238E27FC236}">
                <a16:creationId xmlns:a16="http://schemas.microsoft.com/office/drawing/2014/main" id="{C2AB70F5-690F-45F3-91E8-D4E318078D1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652" t="19269" r="17171" b="27455"/>
          <a:stretch/>
        </p:blipFill>
        <p:spPr bwMode="auto">
          <a:xfrm>
            <a:off x="340941" y="69811"/>
            <a:ext cx="1460500" cy="86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72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2"/>
          <p:cNvSpPr>
            <a:spLocks noGrp="1" noChangeArrowheads="1"/>
          </p:cNvSpPr>
          <p:nvPr>
            <p:ph type="title"/>
          </p:nvPr>
        </p:nvSpPr>
        <p:spPr>
          <a:xfrm>
            <a:off x="2535856" y="29254"/>
            <a:ext cx="4072288" cy="947738"/>
          </a:xfrm>
        </p:spPr>
        <p:txBody>
          <a:bodyPr/>
          <a:lstStyle/>
          <a:p>
            <a:pPr algn="ctr"/>
            <a:r>
              <a:rPr lang="en-US" dirty="0"/>
              <a:t>News Releases</a:t>
            </a:r>
          </a:p>
        </p:txBody>
      </p:sp>
      <p:sp>
        <p:nvSpPr>
          <p:cNvPr id="3" name="Rectangle 2"/>
          <p:cNvSpPr/>
          <p:nvPr/>
        </p:nvSpPr>
        <p:spPr>
          <a:xfrm>
            <a:off x="323849" y="1229501"/>
            <a:ext cx="8652200" cy="646331"/>
          </a:xfrm>
          <a:prstGeom prst="rect">
            <a:avLst/>
          </a:prstGeom>
        </p:spPr>
        <p:txBody>
          <a:bodyPr wrap="square">
            <a:spAutoFit/>
          </a:bodyPr>
          <a:lstStyle/>
          <a:p>
            <a:r>
              <a:rPr lang="en-US" b="1" dirty="0"/>
              <a:t>Experience Doesn’t Predict a New Hire’s Success</a:t>
            </a:r>
          </a:p>
          <a:p>
            <a:r>
              <a:rPr lang="en-US" dirty="0"/>
              <a:t>by Alison Beard – September/October 2019 Issue</a:t>
            </a:r>
            <a:r>
              <a:rPr lang="en-US" sz="1600" dirty="0"/>
              <a:t>	</a:t>
            </a:r>
          </a:p>
        </p:txBody>
      </p:sp>
      <p:sp>
        <p:nvSpPr>
          <p:cNvPr id="2" name="TextBox 1"/>
          <p:cNvSpPr txBox="1"/>
          <p:nvPr/>
        </p:nvSpPr>
        <p:spPr>
          <a:xfrm>
            <a:off x="2210935" y="2083920"/>
            <a:ext cx="6609216" cy="1200329"/>
          </a:xfrm>
          <a:prstGeom prst="rect">
            <a:avLst/>
          </a:prstGeom>
          <a:noFill/>
        </p:spPr>
        <p:txBody>
          <a:bodyPr wrap="square" rtlCol="0">
            <a:spAutoFit/>
          </a:bodyPr>
          <a:lstStyle/>
          <a:p>
            <a:r>
              <a:rPr lang="en-US" sz="1200" dirty="0"/>
              <a:t>Chad H. Van </a:t>
            </a:r>
            <a:r>
              <a:rPr lang="en-US" sz="1200" dirty="0" err="1"/>
              <a:t>Iddekinge</a:t>
            </a:r>
            <a:r>
              <a:rPr lang="en-US" sz="1200" dirty="0"/>
              <a:t> of Florida State University and his colleagues reviewed 81 studies to investigate the link between an employee’s prior work experience and his or her performance in a new organization. They found no significant correlation between the two. Even when people had completed tasks, held roles, or worked in functions or industries relevant to their current ones, it did not translate into better performance. The conclusion: Experience doesn’t predict a new hire’s success.</a:t>
            </a:r>
          </a:p>
        </p:txBody>
      </p:sp>
      <p:sp>
        <p:nvSpPr>
          <p:cNvPr id="12" name="TextBox 11">
            <a:extLst>
              <a:ext uri="{FF2B5EF4-FFF2-40B4-BE49-F238E27FC236}">
                <a16:creationId xmlns:a16="http://schemas.microsoft.com/office/drawing/2014/main" id="{C76141BC-629D-4F49-BBB1-68FC2C510C1B}"/>
              </a:ext>
            </a:extLst>
          </p:cNvPr>
          <p:cNvSpPr txBox="1"/>
          <p:nvPr/>
        </p:nvSpPr>
        <p:spPr>
          <a:xfrm>
            <a:off x="401799" y="3284249"/>
            <a:ext cx="8496300" cy="3046988"/>
          </a:xfrm>
          <a:prstGeom prst="rect">
            <a:avLst/>
          </a:prstGeom>
          <a:noFill/>
        </p:spPr>
        <p:txBody>
          <a:bodyPr wrap="square" rtlCol="0">
            <a:spAutoFit/>
          </a:bodyPr>
          <a:lstStyle/>
          <a:p>
            <a:r>
              <a:rPr lang="en-US" sz="1200" b="1" dirty="0"/>
              <a:t>Professor Van </a:t>
            </a:r>
            <a:r>
              <a:rPr lang="en-US" sz="1200" b="1" dirty="0" err="1"/>
              <a:t>Iddekinge</a:t>
            </a:r>
            <a:r>
              <a:rPr lang="en-US" sz="1200" b="1" dirty="0"/>
              <a:t>, defend your research.</a:t>
            </a:r>
          </a:p>
          <a:p>
            <a:r>
              <a:rPr lang="en-US" sz="1200" b="1" dirty="0"/>
              <a:t>Van </a:t>
            </a:r>
            <a:r>
              <a:rPr lang="en-US" sz="1200" b="1" dirty="0" err="1"/>
              <a:t>Iddekinge</a:t>
            </a:r>
            <a:r>
              <a:rPr lang="en-US" sz="1200" b="1" dirty="0"/>
              <a:t>:</a:t>
            </a:r>
            <a:r>
              <a:rPr lang="en-US" sz="1200" dirty="0"/>
              <a:t> We were surprised. It seems so intuitive that applicants who have general work experience or have already done the job that they’re applying for would be at an advantage. But when we looked at all these studies—and we sifted through thousands to find the 81 with pertinent data—we discovered a very weak relationship between </a:t>
            </a:r>
            <a:r>
              <a:rPr lang="en-US" sz="1200" dirty="0" err="1"/>
              <a:t>prehire</a:t>
            </a:r>
            <a:r>
              <a:rPr lang="en-US" sz="1200" dirty="0"/>
              <a:t> experience and performance, both in training and on the job. We also found zero correlation between work experience with earlier employers and retention, or the likelihood that a person would stick with his or her new organization.</a:t>
            </a:r>
          </a:p>
          <a:p>
            <a:endParaRPr lang="en-US" sz="1200" b="1" dirty="0"/>
          </a:p>
          <a:p>
            <a:r>
              <a:rPr lang="en-US" sz="1200" b="1" dirty="0"/>
              <a:t>HBR: But isn’t experience the first thing companies look for when screening candidates?</a:t>
            </a:r>
            <a:endParaRPr lang="en-US" sz="1200" dirty="0"/>
          </a:p>
          <a:p>
            <a:r>
              <a:rPr lang="en-US" sz="1200" dirty="0"/>
              <a:t>Absolutely. We sampled 115 Monster.com job ads and found that 82% either required or stated a strong preference for experience. Most organizations think that it’s important, even for entry-level jobs. Unfortunately, the evidence doesn’t support the idea that applicants with more experience will be better or longer-tenured employees than those with less.</a:t>
            </a:r>
          </a:p>
          <a:p>
            <a:endParaRPr lang="en-US" sz="1200" b="1" dirty="0"/>
          </a:p>
          <a:p>
            <a:r>
              <a:rPr lang="en-US" sz="1200" b="1" dirty="0"/>
              <a:t>How did the studies measure performance?</a:t>
            </a:r>
            <a:endParaRPr lang="en-US" sz="1200" dirty="0"/>
          </a:p>
          <a:p>
            <a:r>
              <a:rPr lang="en-US" sz="1200" dirty="0"/>
              <a:t>It varied, but typically in two ways: either supervisor evaluations—such as annual reviews—or more-objective, quantifiable metrics, such as sales or, in one paper on sewing-machine operators, parts produced.</a:t>
            </a:r>
          </a:p>
          <a:p>
            <a:r>
              <a:rPr lang="en-US" sz="1200" dirty="0"/>
              <a:t>Click </a:t>
            </a:r>
            <a:r>
              <a:rPr lang="en-US" sz="1200" dirty="0">
                <a:hlinkClick r:id="rId3"/>
              </a:rPr>
              <a:t>HERE</a:t>
            </a:r>
            <a:r>
              <a:rPr lang="en-US" sz="1200" dirty="0"/>
              <a:t> to read more.</a:t>
            </a:r>
          </a:p>
        </p:txBody>
      </p:sp>
      <p:pic>
        <p:nvPicPr>
          <p:cNvPr id="9" name="Picture 8" descr="Image result for bank logo">
            <a:extLst>
              <a:ext uri="{FF2B5EF4-FFF2-40B4-BE49-F238E27FC236}">
                <a16:creationId xmlns:a16="http://schemas.microsoft.com/office/drawing/2014/main" id="{6B15AC24-23C9-4D8A-8D6B-674CEF1C706A}"/>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652" t="19269" r="17171" b="27455"/>
          <a:stretch/>
        </p:blipFill>
        <p:spPr bwMode="auto">
          <a:xfrm>
            <a:off x="340941" y="69811"/>
            <a:ext cx="1460500" cy="866623"/>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a:extLst>
              <a:ext uri="{FF2B5EF4-FFF2-40B4-BE49-F238E27FC236}">
                <a16:creationId xmlns:a16="http://schemas.microsoft.com/office/drawing/2014/main" id="{172F1710-EE1B-41E7-B3FB-A894F59E76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915" y="2170198"/>
            <a:ext cx="1741160" cy="979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29836"/>
      </p:ext>
    </p:extLst>
  </p:cSld>
  <p:clrMapOvr>
    <a:masterClrMapping/>
  </p:clrMapOvr>
</p:sld>
</file>

<file path=ppt/theme/theme1.xml><?xml version="1.0" encoding="utf-8"?>
<a:theme xmlns:a="http://schemas.openxmlformats.org/drawingml/2006/main" name="Network">
  <a:themeElements>
    <a:clrScheme name="CTI">
      <a:dk1>
        <a:srgbClr val="000000"/>
      </a:dk1>
      <a:lt1>
        <a:srgbClr val="FFFFFF"/>
      </a:lt1>
      <a:dk2>
        <a:srgbClr val="9A0007"/>
      </a:dk2>
      <a:lt2>
        <a:srgbClr val="000000"/>
      </a:lt2>
      <a:accent1>
        <a:srgbClr val="D08500"/>
      </a:accent1>
      <a:accent2>
        <a:srgbClr val="29407C"/>
      </a:accent2>
      <a:accent3>
        <a:srgbClr val="660000"/>
      </a:accent3>
      <a:accent4>
        <a:srgbClr val="000000"/>
      </a:accent4>
      <a:accent5>
        <a:srgbClr val="666666"/>
      </a:accent5>
      <a:accent6>
        <a:srgbClr val="B92D00"/>
      </a:accent6>
      <a:hlink>
        <a:srgbClr val="0070C0"/>
      </a:hlink>
      <a:folHlink>
        <a:srgbClr val="0070C0"/>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eb2789b-a693-4a6e-8028-c6472d4f6709">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4869AB1693488BBE1A650AB7A22B" ma:contentTypeVersion="12" ma:contentTypeDescription="Create a new document." ma:contentTypeScope="" ma:versionID="3c979dc41ba8bdb6dcfb70d802c69d34">
  <xsd:schema xmlns:xsd="http://www.w3.org/2001/XMLSchema" xmlns:xs="http://www.w3.org/2001/XMLSchema" xmlns:p="http://schemas.microsoft.com/office/2006/metadata/properties" xmlns:ns2="a80a4163-b381-4646-a6de-8365a85076df" xmlns:ns3="ceb2789b-a693-4a6e-8028-c6472d4f6709" targetNamespace="http://schemas.microsoft.com/office/2006/metadata/properties" ma:root="true" ma:fieldsID="cf676741ccde1a3f498d7a8e15a2ee70" ns2:_="" ns3:_="">
    <xsd:import namespace="a80a4163-b381-4646-a6de-8365a85076df"/>
    <xsd:import namespace="ceb2789b-a693-4a6e-8028-c6472d4f670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a4163-b381-4646-a6de-8365a85076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b2789b-a693-4a6e-8028-c6472d4f670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A25D53-B6FD-4551-933E-EC8BEDBA9567}">
  <ds:schemaRefs>
    <ds:schemaRef ds:uri="a80a4163-b381-4646-a6de-8365a85076df"/>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 ds:uri="http://purl.org/dc/elements/1.1/"/>
    <ds:schemaRef ds:uri="http://purl.org/dc/dcmitype/"/>
    <ds:schemaRef ds:uri="ceb2789b-a693-4a6e-8028-c6472d4f6709"/>
    <ds:schemaRef ds:uri="http://schemas.microsoft.com/office/2006/metadata/properties"/>
  </ds:schemaRefs>
</ds:datastoreItem>
</file>

<file path=customXml/itemProps2.xml><?xml version="1.0" encoding="utf-8"?>
<ds:datastoreItem xmlns:ds="http://schemas.openxmlformats.org/officeDocument/2006/customXml" ds:itemID="{EB00E12A-BA0B-4652-B511-BB2D7DA912D5}">
  <ds:schemaRefs>
    <ds:schemaRef ds:uri="http://schemas.microsoft.com/sharepoint/v3/contenttype/forms"/>
  </ds:schemaRefs>
</ds:datastoreItem>
</file>

<file path=customXml/itemProps3.xml><?xml version="1.0" encoding="utf-8"?>
<ds:datastoreItem xmlns:ds="http://schemas.openxmlformats.org/officeDocument/2006/customXml" ds:itemID="{09AF28CB-C9F3-47EB-8E0D-4C6CB93C55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0a4163-b381-4646-a6de-8365a85076df"/>
    <ds:schemaRef ds:uri="ceb2789b-a693-4a6e-8028-c6472d4f67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Network</Template>
  <TotalTime>490</TotalTime>
  <Words>804</Words>
  <Application>Microsoft Office PowerPoint</Application>
  <PresentationFormat>On-screen Show (4:3)</PresentationFormat>
  <Paragraphs>164</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Georgia</vt:lpstr>
      <vt:lpstr>Wingdings</vt:lpstr>
      <vt:lpstr>Network</vt:lpstr>
      <vt:lpstr>Since 1992, CTI has been the leading executive search firm for the banking industry throughout the United States. We are pleased to partner with Awesome Bank.</vt:lpstr>
      <vt:lpstr>Awesome Banks Data Points</vt:lpstr>
      <vt:lpstr>Colorado Locations</vt:lpstr>
      <vt:lpstr>Financials</vt:lpstr>
      <vt:lpstr>Leadership</vt:lpstr>
      <vt:lpstr>Leadership</vt:lpstr>
      <vt:lpstr>Leadership</vt:lpstr>
      <vt:lpstr>News Releases  Acquisitions</vt:lpstr>
      <vt:lpstr>News Releases</vt:lpstr>
    </vt:vector>
  </TitlesOfParts>
  <Company>CTI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dklein</dc:creator>
  <cp:lastModifiedBy>Rebecca Dalzell</cp:lastModifiedBy>
  <cp:revision>1</cp:revision>
  <dcterms:created xsi:type="dcterms:W3CDTF">2012-10-31T17:23:29Z</dcterms:created>
  <dcterms:modified xsi:type="dcterms:W3CDTF">2020-04-02T18:30:38Z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296480007</vt:i4>
  </property>
  <property fmtid="{D5CDD505-2E9C-101B-9397-08002B2CF9AE}" pid="3" name="_NewReviewCycle">
    <vt:lpwstr/>
  </property>
  <property fmtid="{D5CDD505-2E9C-101B-9397-08002B2CF9AE}" pid="4" name="_EmailSubject">
    <vt:lpwstr>Alpine Bank info-double check</vt:lpwstr>
  </property>
  <property fmtid="{D5CDD505-2E9C-101B-9397-08002B2CF9AE}" pid="5" name="_AuthorEmail">
    <vt:lpwstr>rebecca@ctisearch.com</vt:lpwstr>
  </property>
  <property fmtid="{D5CDD505-2E9C-101B-9397-08002B2CF9AE}" pid="6" name="_AuthorEmailDisplayName">
    <vt:lpwstr>Rebecca Dalzell</vt:lpwstr>
  </property>
  <property fmtid="{D5CDD505-2E9C-101B-9397-08002B2CF9AE}" pid="7" name="ContentTypeId">
    <vt:lpwstr>0x0101005C7D4869AB1693488BBE1A650AB7A22B</vt:lpwstr>
  </property>
  <property fmtid="{D5CDD505-2E9C-101B-9397-08002B2CF9AE}" pid="8" name="Order">
    <vt:r8>255000</vt:r8>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ies>
</file>